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pptx" ContentType="application/vnd.openxmlformats-officedocument.presentationml.presentatio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slideLayouts/slideLayout124.xml" ContentType="application/vnd.openxmlformats-officedocument.presentationml.slideLayout+xml"/>
  <Override PartName="/ppt/theme/theme12.xml" ContentType="application/vnd.openxmlformats-officedocument.them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4.xml" ContentType="application/vnd.openxmlformats-officedocument.them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5.xml" ContentType="application/vnd.openxmlformats-officedocument.them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6.xml" ContentType="application/vnd.openxmlformats-officedocument.them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9.xml" ContentType="application/vnd.openxmlformats-officedocument.them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0.xml" ContentType="application/vnd.openxmlformats-officedocument.them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slideLayouts/slideLayout215.xml" ContentType="application/vnd.openxmlformats-officedocument.presentationml.slideLayout+xml"/>
  <Override PartName="/ppt/theme/theme21.xml" ContentType="application/vnd.openxmlformats-officedocument.theme+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2.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3.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5.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6.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27.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28.xml" ContentType="application/vnd.openxmlformats-officedocument.theme+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slideLayouts/slideLayout293.xml" ContentType="application/vnd.openxmlformats-officedocument.presentationml.slideLayout+xml"/>
  <Override PartName="/ppt/theme/theme29.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30.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31.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32.xml" ContentType="application/vnd.openxmlformats-officedocument.theme+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33.xml" ContentType="application/vnd.openxmlformats-officedocument.theme+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34.xml" ContentType="application/vnd.openxmlformats-officedocument.theme+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5.xml" ContentType="application/vnd.openxmlformats-officedocument.theme+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6.xml" ContentType="application/vnd.openxmlformats-officedocument.theme+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7.xml" ContentType="application/vnd.openxmlformats-officedocument.theme+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8.xml" ContentType="application/vnd.openxmlformats-officedocument.theme+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9.xml" ContentType="application/vnd.openxmlformats-officedocument.theme+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heme/themeOverride1.xml" ContentType="application/vnd.openxmlformats-officedocument.themeOverride+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40.xml" ContentType="application/vnd.openxmlformats-officedocument.theme+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41.xml" ContentType="application/vnd.openxmlformats-officedocument.theme+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2.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3.xml" ContentType="application/vnd.openxmlformats-officedocument.theme+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4.xml" ContentType="application/vnd.openxmlformats-officedocument.theme+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5.xml" ContentType="application/vnd.openxmlformats-officedocument.theme+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6.xml" ContentType="application/vnd.openxmlformats-officedocument.theme+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heme/themeOverride2.xml" ContentType="application/vnd.openxmlformats-officedocument.themeOverride+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47.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48.xml" ContentType="application/vnd.openxmlformats-officedocument.theme+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9.xml" ContentType="application/vnd.openxmlformats-officedocument.theme+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50.xml" ContentType="application/vnd.openxmlformats-officedocument.theme+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heme/theme51.xml" ContentType="application/vnd.openxmlformats-officedocument.them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notesSlides/notesSlide3.xml" ContentType="application/vnd.openxmlformats-officedocument.presentationml.notesSlide+xml"/>
  <Override PartName="/ppt/theme/themeOverride9.xml" ContentType="application/vnd.openxmlformats-officedocument.themeOverride+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notesSlides/notesSlide4.xml" ContentType="application/vnd.openxmlformats-officedocument.presentationml.notesSlide+xml"/>
  <Override PartName="/ppt/theme/themeOverride10.xml" ContentType="application/vnd.openxmlformats-officedocument.themeOverride+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notesSlides/notesSlide5.xml" ContentType="application/vnd.openxmlformats-officedocument.presentationml.notesSlide+xml"/>
  <Override PartName="/ppt/theme/themeOverride11.xml" ContentType="application/vnd.openxmlformats-officedocument.themeOverride+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notesSlides/notesSlide6.xml" ContentType="application/vnd.openxmlformats-officedocument.presentationml.notesSlide+xml"/>
  <Override PartName="/ppt/theme/themeOverride12.xml" ContentType="application/vnd.openxmlformats-officedocument.themeOverride+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notesSlides/notesSlide7.xml" ContentType="application/vnd.openxmlformats-officedocument.presentationml.notesSlide+xml"/>
  <Override PartName="/ppt/theme/themeOverride13.xml" ContentType="application/vnd.openxmlformats-officedocument.themeOverride+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notesSlides/notesSlide8.xml" ContentType="application/vnd.openxmlformats-officedocument.presentationml.notesSlide+xml"/>
  <Override PartName="/ppt/theme/themeOverride14.xml" ContentType="application/vnd.openxmlformats-officedocument.themeOverride+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notesSlides/notesSlide9.xml" ContentType="application/vnd.openxmlformats-officedocument.presentationml.notesSlide+xml"/>
  <Override PartName="/ppt/theme/themeOverride15.xml" ContentType="application/vnd.openxmlformats-officedocument.themeOverride+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notesSlides/notesSlide10.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notesSlides/notesSlide11.xml" ContentType="application/vnd.openxmlformats-officedocument.presentationml.notesSlide+xml"/>
  <Override PartName="/ppt/theme/themeOverride25.xml" ContentType="application/vnd.openxmlformats-officedocument.themeOverride+xml"/>
  <Override PartName="/ppt/notesSlides/notesSlide12.xml" ContentType="application/vnd.openxmlformats-officedocument.presentationml.notesSlide+xml"/>
  <Override PartName="/ppt/theme/themeOverride26.xml" ContentType="application/vnd.openxmlformats-officedocument.themeOverride+xml"/>
  <Override PartName="/ppt/notesSlides/notesSlide13.xml" ContentType="application/vnd.openxmlformats-officedocument.presentationml.notesSlide+xml"/>
  <Override PartName="/ppt/theme/themeOverride27.xml" ContentType="application/vnd.openxmlformats-officedocument.themeOverride+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notesSlides/notesSlide14.xml" ContentType="application/vnd.openxmlformats-officedocument.presentationml.notesSlide+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notesSlides/notesSlide15.xml" ContentType="application/vnd.openxmlformats-officedocument.presentationml.notesSlide+xml"/>
  <Override PartName="/ppt/theme/themeOverride28.xml" ContentType="application/vnd.openxmlformats-officedocument.themeOverride+xml"/>
  <Override PartName="/ppt/notesSlides/notesSlide16.xml" ContentType="application/vnd.openxmlformats-officedocument.presentationml.notesSlide+xml"/>
  <Override PartName="/ppt/theme/themeOverride29.xml" ContentType="application/vnd.openxmlformats-officedocument.themeOverride+xml"/>
  <Override PartName="/ppt/notesSlides/notesSlide17.xml" ContentType="application/vnd.openxmlformats-officedocument.presentationml.notesSlide+xml"/>
  <Override PartName="/ppt/theme/themeOverride30.xml" ContentType="application/vnd.openxmlformats-officedocument.themeOverride+xml"/>
  <Override PartName="/ppt/notesSlides/notesSlide18.xml" ContentType="application/vnd.openxmlformats-officedocument.presentationml.notesSlide+xml"/>
  <Override PartName="/ppt/theme/themeOverride31.xml" ContentType="application/vnd.openxmlformats-officedocument.themeOverride+xml"/>
  <Override PartName="/ppt/notesSlides/notesSlide19.xml" ContentType="application/vnd.openxmlformats-officedocument.presentationml.notesSlide+xml"/>
  <Override PartName="/ppt/theme/themeOverride32.xml" ContentType="application/vnd.openxmlformats-officedocument.themeOverride+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notesSlides/notesSlide20.xml" ContentType="application/vnd.openxmlformats-officedocument.presentationml.notesSlide+xml"/>
  <Override PartName="/ppt/theme/themeOverride33.xml" ContentType="application/vnd.openxmlformats-officedocument.themeOverride+xml"/>
  <Override PartName="/ppt/notesSlides/notesSlide21.xml" ContentType="application/vnd.openxmlformats-officedocument.presentationml.notesSlide+xml"/>
  <Override PartName="/ppt/theme/themeOverride34.xml" ContentType="application/vnd.openxmlformats-officedocument.themeOverride+xml"/>
  <Override PartName="/ppt/notesSlides/notesSlide22.xml" ContentType="application/vnd.openxmlformats-officedocument.presentationml.notesSlide+xml"/>
  <Override PartName="/ppt/theme/themeOverride35.xml" ContentType="application/vnd.openxmlformats-officedocument.themeOverride+xml"/>
  <Override PartName="/ppt/notesSlides/notesSlide23.xml" ContentType="application/vnd.openxmlformats-officedocument.presentationml.notesSlide+xml"/>
  <Override PartName="/ppt/theme/themeOverride36.xml" ContentType="application/vnd.openxmlformats-officedocument.themeOverride+xml"/>
  <Override PartName="/ppt/notesSlides/notesSlide24.xml" ContentType="application/vnd.openxmlformats-officedocument.presentationml.notesSlide+xml"/>
  <Override PartName="/ppt/theme/themeOverride37.xml" ContentType="application/vnd.openxmlformats-officedocument.themeOverride+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notesSlides/notesSlide25.xml" ContentType="application/vnd.openxmlformats-officedocument.presentationml.notesSlide+xml"/>
  <Override PartName="/ppt/theme/themeOverride38.xml" ContentType="application/vnd.openxmlformats-officedocument.themeOverride+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notesSlides/notesSlide26.xml" ContentType="application/vnd.openxmlformats-officedocument.presentationml.notesSlide+xml"/>
  <Override PartName="/ppt/theme/themeOverride39.xml" ContentType="application/vnd.openxmlformats-officedocument.themeOverride+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notesSlides/notesSlide27.xml" ContentType="application/vnd.openxmlformats-officedocument.presentationml.notesSlide+xml"/>
  <Override PartName="/ppt/theme/themeOverride40.xml" ContentType="application/vnd.openxmlformats-officedocument.themeOverride+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notesSlides/notesSlide28.xml" ContentType="application/vnd.openxmlformats-officedocument.presentationml.notesSlide+xml"/>
  <Override PartName="/ppt/theme/themeOverride41.xml" ContentType="application/vnd.openxmlformats-officedocument.themeOverride+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notesSlides/notesSlide29.xml" ContentType="application/vnd.openxmlformats-officedocument.presentationml.notesSlide+xml"/>
  <Override PartName="/ppt/theme/themeOverride42.xml" ContentType="application/vnd.openxmlformats-officedocument.themeOverride+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notesSlides/notesSlide30.xml" ContentType="application/vnd.openxmlformats-officedocument.presentationml.notesSlide+xml"/>
  <Override PartName="/ppt/theme/themeOverride43.xml" ContentType="application/vnd.openxmlformats-officedocument.themeOverride+xml"/>
  <Override PartName="/ppt/notesSlides/notesSlide31.xml" ContentType="application/vnd.openxmlformats-officedocument.presentationml.notesSlide+xml"/>
  <Override PartName="/ppt/theme/themeOverride44.xml" ContentType="application/vnd.openxmlformats-officedocument.themeOverride+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notesSlides/notesSlide32.xml" ContentType="application/vnd.openxmlformats-officedocument.presentationml.notesSlide+xml"/>
  <Override PartName="/ppt/theme/themeOverride45.xml" ContentType="application/vnd.openxmlformats-officedocument.themeOverride+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notesSlides/notesSlide33.xml" ContentType="application/vnd.openxmlformats-officedocument.presentationml.notesSlide+xml"/>
  <Override PartName="/ppt/theme/themeOverride46.xml" ContentType="application/vnd.openxmlformats-officedocument.themeOverride+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notesSlides/notesSlide34.xml" ContentType="application/vnd.openxmlformats-officedocument.presentationml.notesSlide+xml"/>
  <Override PartName="/ppt/theme/themeOverride47.xml" ContentType="application/vnd.openxmlformats-officedocument.themeOverride+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notesSlides/notesSlide35.xml" ContentType="application/vnd.openxmlformats-officedocument.presentationml.notesSlide+xml"/>
  <Override PartName="/ppt/theme/themeOverride48.xml" ContentType="application/vnd.openxmlformats-officedocument.themeOverride+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notesSlides/notesSlide36.xml" ContentType="application/vnd.openxmlformats-officedocument.presentationml.notesSlide+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notesSlides/notesSlide37.xml" ContentType="application/vnd.openxmlformats-officedocument.presentationml.notesSlide+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notesSlides/notesSlide38.xml" ContentType="application/vnd.openxmlformats-officedocument.presentationml.notesSlide+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notesSlides/notesSlide39.xml" ContentType="application/vnd.openxmlformats-officedocument.presentationml.notesSlide+xml"/>
  <Override PartName="/ppt/theme/themeOverride49.xml" ContentType="application/vnd.openxmlformats-officedocument.themeOverride+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notesSlides/notesSlide40.xml" ContentType="application/vnd.openxmlformats-officedocument.presentationml.notesSlide+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notesSlides/notesSlide44.xml" ContentType="application/vnd.openxmlformats-officedocument.presentationml.notesSlide+xml"/>
  <Override PartName="/ppt/theme/themeOverride54.xml" ContentType="application/vnd.openxmlformats-officedocument.themeOverride+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notesSlides/notesSlide45.xml" ContentType="application/vnd.openxmlformats-officedocument.presentationml.notesSlide+xml"/>
  <Override PartName="/ppt/theme/themeOverride55.xml" ContentType="application/vnd.openxmlformats-officedocument.themeOverride+xml"/>
  <Override PartName="/ppt/theme/themeOverride56.xml" ContentType="application/vnd.openxmlformats-officedocument.themeOverride+xml"/>
  <Override PartName="/ppt/tags/tag1602.xml" ContentType="application/vnd.openxmlformats-officedocument.presentationml.tags+xml"/>
  <Override PartName="/ppt/theme/themeOverride57.xml" ContentType="application/vnd.openxmlformats-officedocument.themeOverride+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notesSlides/notesSlide46.xml" ContentType="application/vnd.openxmlformats-officedocument.presentationml.notesSlide+xml"/>
  <Override PartName="/ppt/theme/themeOverride58.xml" ContentType="application/vnd.openxmlformats-officedocument.themeOverride+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notesSlides/notesSlide47.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notesSlides/notesSlide48.xml" ContentType="application/vnd.openxmlformats-officedocument.presentationml.notesSlide+xml"/>
  <Override PartName="/ppt/theme/themeOverride62.xml" ContentType="application/vnd.openxmlformats-officedocument.themeOverride+xml"/>
  <Override PartName="/ppt/notesSlides/notesSlide49.xml" ContentType="application/vnd.openxmlformats-officedocument.presentationml.notesSlide+xml"/>
  <Override PartName="/ppt/theme/themeOverride63.xml" ContentType="application/vnd.openxmlformats-officedocument.themeOverride+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notesSlides/notesSlide50.xml" ContentType="application/vnd.openxmlformats-officedocument.presentationml.notesSlide+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notesSlides/notesSlide51.xml" ContentType="application/vnd.openxmlformats-officedocument.presentationml.notesSlide+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notesSlides/notesSlide52.xml" ContentType="application/vnd.openxmlformats-officedocument.presentationml.notesSlide+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notesSlides/notesSlide53.xml" ContentType="application/vnd.openxmlformats-officedocument.presentationml.notesSlide+xml"/>
  <Override PartName="/ppt/theme/themeOverride64.xml" ContentType="application/vnd.openxmlformats-officedocument.themeOverride+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notesSlides/notesSlide54.xml" ContentType="application/vnd.openxmlformats-officedocument.presentationml.notesSlide+xml"/>
  <Override PartName="/ppt/theme/themeOverride65.xml" ContentType="application/vnd.openxmlformats-officedocument.themeOverride+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notesSlides/notesSlide55.xml" ContentType="application/vnd.openxmlformats-officedocument.presentationml.notesSlide+xml"/>
  <Override PartName="/ppt/theme/themeOverride66.xml" ContentType="application/vnd.openxmlformats-officedocument.themeOverride+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notesSlides/notesSlide56.xml" ContentType="application/vnd.openxmlformats-officedocument.presentationml.notesSlide+xml"/>
  <Override PartName="/ppt/theme/themeOverride67.xml" ContentType="application/vnd.openxmlformats-officedocument.themeOverride+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notesSlides/notesSlide57.xml" ContentType="application/vnd.openxmlformats-officedocument.presentationml.notesSlide+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notesSlides/notesSlide58.xml" ContentType="application/vnd.openxmlformats-officedocument.presentationml.notesSlide+xml"/>
  <Override PartName="/ppt/theme/themeOverride68.xml" ContentType="application/vnd.openxmlformats-officedocument.themeOverride+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notesSlides/notesSlide59.xml" ContentType="application/vnd.openxmlformats-officedocument.presentationml.notesSlide+xml"/>
  <Override PartName="/ppt/theme/themeOverride69.xml" ContentType="application/vnd.openxmlformats-officedocument.themeOverride+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notesSlides/notesSlide60.xml" ContentType="application/vnd.openxmlformats-officedocument.presentationml.notesSlide+xml"/>
  <Override PartName="/ppt/theme/themeOverride70.xml" ContentType="application/vnd.openxmlformats-officedocument.themeOverride+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notesSlides/notesSlide61.xml" ContentType="application/vnd.openxmlformats-officedocument.presentationml.notesSlide+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71.xml" ContentType="application/vnd.openxmlformats-officedocument.themeOverride+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notesSlides/notesSlide64.xml" ContentType="application/vnd.openxmlformats-officedocument.presentationml.notesSlide+xml"/>
  <Override PartName="/ppt/theme/themeOverride72.xml" ContentType="application/vnd.openxmlformats-officedocument.themeOverride+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73.xml" ContentType="application/vnd.openxmlformats-officedocument.themeOverride+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notesSlides/notesSlide67.xml" ContentType="application/vnd.openxmlformats-officedocument.presentationml.notesSlide+xml"/>
  <Override PartName="/ppt/theme/themeOverride74.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 id="2147483657" r:id="rId2"/>
    <p:sldMasterId id="2147483652" r:id="rId3"/>
    <p:sldMasterId id="2147483688" r:id="rId4"/>
    <p:sldMasterId id="2147485419" r:id="rId5"/>
    <p:sldMasterId id="2147486304" r:id="rId6"/>
    <p:sldMasterId id="2147486964" r:id="rId7"/>
    <p:sldMasterId id="2147487002" r:id="rId8"/>
    <p:sldMasterId id="2147487082" r:id="rId9"/>
    <p:sldMasterId id="2147487107" r:id="rId10"/>
    <p:sldMasterId id="2147487144" r:id="rId11"/>
    <p:sldMasterId id="2147488353" r:id="rId12"/>
    <p:sldMasterId id="2147488368" r:id="rId13"/>
    <p:sldMasterId id="2147489737" r:id="rId14"/>
    <p:sldMasterId id="2147491063" r:id="rId15"/>
    <p:sldMasterId id="2147491088" r:id="rId16"/>
    <p:sldMasterId id="2147497676" r:id="rId17"/>
    <p:sldMasterId id="2147497732" r:id="rId18"/>
    <p:sldMasterId id="2147509577" r:id="rId19"/>
    <p:sldMasterId id="2147509655" r:id="rId20"/>
    <p:sldMasterId id="2147511559" r:id="rId21"/>
    <p:sldMasterId id="2147516030" r:id="rId22"/>
    <p:sldMasterId id="2147516054" r:id="rId23"/>
    <p:sldMasterId id="2147516066" r:id="rId24"/>
    <p:sldMasterId id="2147516078" r:id="rId25"/>
    <p:sldMasterId id="2147516090" r:id="rId26"/>
    <p:sldMasterId id="2147516102" r:id="rId27"/>
    <p:sldMasterId id="2147516126" r:id="rId28"/>
    <p:sldMasterId id="2147516138" r:id="rId29"/>
    <p:sldMasterId id="2147516157" r:id="rId30"/>
    <p:sldMasterId id="2147516170" r:id="rId31"/>
    <p:sldMasterId id="2147516233" r:id="rId32"/>
    <p:sldMasterId id="2147516245" r:id="rId33"/>
    <p:sldMasterId id="2147516283" r:id="rId34"/>
    <p:sldMasterId id="2147516322" r:id="rId35"/>
    <p:sldMasterId id="2147516360" r:id="rId36"/>
    <p:sldMasterId id="2147516372" r:id="rId37"/>
    <p:sldMasterId id="2147516387" r:id="rId38"/>
    <p:sldMasterId id="2147516412" r:id="rId39"/>
    <p:sldMasterId id="2147516424" r:id="rId40"/>
    <p:sldMasterId id="2147516436" r:id="rId41"/>
    <p:sldMasterId id="2147516461" r:id="rId42"/>
    <p:sldMasterId id="2147516475" r:id="rId43"/>
    <p:sldMasterId id="2147516487" r:id="rId44"/>
    <p:sldMasterId id="2147516499" r:id="rId45"/>
    <p:sldMasterId id="2147516511" r:id="rId46"/>
    <p:sldMasterId id="2147516524" r:id="rId47"/>
    <p:sldMasterId id="2147516539" r:id="rId48"/>
    <p:sldMasterId id="2147516551" r:id="rId49"/>
    <p:sldMasterId id="2147516564" r:id="rId50"/>
  </p:sldMasterIdLst>
  <p:notesMasterIdLst>
    <p:notesMasterId r:id="rId145"/>
  </p:notesMasterIdLst>
  <p:sldIdLst>
    <p:sldId id="1594" r:id="rId51"/>
    <p:sldId id="1590" r:id="rId52"/>
    <p:sldId id="1583" r:id="rId53"/>
    <p:sldId id="1587" r:id="rId54"/>
    <p:sldId id="1588" r:id="rId55"/>
    <p:sldId id="1477" r:id="rId56"/>
    <p:sldId id="1478" r:id="rId57"/>
    <p:sldId id="1512" r:id="rId58"/>
    <p:sldId id="1479" r:id="rId59"/>
    <p:sldId id="1514" r:id="rId60"/>
    <p:sldId id="1515" r:id="rId61"/>
    <p:sldId id="1517" r:id="rId62"/>
    <p:sldId id="1520" r:id="rId63"/>
    <p:sldId id="1595" r:id="rId64"/>
    <p:sldId id="1519" r:id="rId65"/>
    <p:sldId id="1521" r:id="rId66"/>
    <p:sldId id="1522" r:id="rId67"/>
    <p:sldId id="1584" r:id="rId68"/>
    <p:sldId id="1523" r:id="rId69"/>
    <p:sldId id="1536" r:id="rId70"/>
    <p:sldId id="1524" r:id="rId71"/>
    <p:sldId id="1526" r:id="rId72"/>
    <p:sldId id="1527" r:id="rId73"/>
    <p:sldId id="1528" r:id="rId74"/>
    <p:sldId id="1530" r:id="rId75"/>
    <p:sldId id="1531" r:id="rId76"/>
    <p:sldId id="1557" r:id="rId77"/>
    <p:sldId id="1556" r:id="rId78"/>
    <p:sldId id="1541" r:id="rId79"/>
    <p:sldId id="1558" r:id="rId80"/>
    <p:sldId id="1532" r:id="rId81"/>
    <p:sldId id="1550" r:id="rId82"/>
    <p:sldId id="1551" r:id="rId83"/>
    <p:sldId id="1553" r:id="rId84"/>
    <p:sldId id="1554" r:id="rId85"/>
    <p:sldId id="1539" r:id="rId86"/>
    <p:sldId id="1585" r:id="rId87"/>
    <p:sldId id="1538" r:id="rId88"/>
    <p:sldId id="1586" r:id="rId89"/>
    <p:sldId id="1525" r:id="rId90"/>
    <p:sldId id="1540" r:id="rId91"/>
    <p:sldId id="1596" r:id="rId92"/>
    <p:sldId id="1597" r:id="rId93"/>
    <p:sldId id="1598" r:id="rId94"/>
    <p:sldId id="1599" r:id="rId95"/>
    <p:sldId id="1600" r:id="rId96"/>
    <p:sldId id="1601" r:id="rId97"/>
    <p:sldId id="1602" r:id="rId98"/>
    <p:sldId id="1603" r:id="rId99"/>
    <p:sldId id="1604" r:id="rId100"/>
    <p:sldId id="1605" r:id="rId101"/>
    <p:sldId id="1606" r:id="rId102"/>
    <p:sldId id="1607" r:id="rId103"/>
    <p:sldId id="1608" r:id="rId104"/>
    <p:sldId id="1563" r:id="rId105"/>
    <p:sldId id="1572" r:id="rId106"/>
    <p:sldId id="1564" r:id="rId107"/>
    <p:sldId id="1575" r:id="rId108"/>
    <p:sldId id="1576" r:id="rId109"/>
    <p:sldId id="1562" r:id="rId110"/>
    <p:sldId id="1567" r:id="rId111"/>
    <p:sldId id="1577" r:id="rId112"/>
    <p:sldId id="1578" r:id="rId113"/>
    <p:sldId id="1565" r:id="rId114"/>
    <p:sldId id="1568" r:id="rId115"/>
    <p:sldId id="1573" r:id="rId116"/>
    <p:sldId id="1574" r:id="rId117"/>
    <p:sldId id="1446" r:id="rId118"/>
    <p:sldId id="913" r:id="rId119"/>
    <p:sldId id="1178" r:id="rId120"/>
    <p:sldId id="1493" r:id="rId121"/>
    <p:sldId id="1592" r:id="rId122"/>
    <p:sldId id="1593" r:id="rId123"/>
    <p:sldId id="1436" r:id="rId124"/>
    <p:sldId id="1455" r:id="rId125"/>
    <p:sldId id="1221" r:id="rId126"/>
    <p:sldId id="1456" r:id="rId127"/>
    <p:sldId id="1457" r:id="rId128"/>
    <p:sldId id="1502" r:id="rId129"/>
    <p:sldId id="1503" r:id="rId130"/>
    <p:sldId id="1504" r:id="rId131"/>
    <p:sldId id="1172" r:id="rId132"/>
    <p:sldId id="1465" r:id="rId133"/>
    <p:sldId id="1441" r:id="rId134"/>
    <p:sldId id="1470" r:id="rId135"/>
    <p:sldId id="1580" r:id="rId136"/>
    <p:sldId id="1581" r:id="rId137"/>
    <p:sldId id="1579" r:id="rId138"/>
    <p:sldId id="1390" r:id="rId139"/>
    <p:sldId id="1391" r:id="rId140"/>
    <p:sldId id="1392" r:id="rId141"/>
    <p:sldId id="1393" r:id="rId142"/>
    <p:sldId id="1394" r:id="rId143"/>
    <p:sldId id="1395" r:id="rId144"/>
  </p:sldIdLst>
  <p:sldSz cx="9144000" cy="6858000" type="screen4x3"/>
  <p:notesSz cx="7315200" cy="9601200"/>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66A"/>
    <a:srgbClr val="9DD3D7"/>
    <a:srgbClr val="800000"/>
    <a:srgbClr val="000099"/>
    <a:srgbClr val="A20000"/>
    <a:srgbClr val="00467A"/>
    <a:srgbClr val="C20A17"/>
    <a:srgbClr val="005024"/>
    <a:srgbClr val="004376"/>
    <a:srgbClr val="C30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3092" autoAdjust="0"/>
    <p:restoredTop sz="98621" autoAdjust="0"/>
  </p:normalViewPr>
  <p:slideViewPr>
    <p:cSldViewPr snapToGrid="0" snapToObjects="1">
      <p:cViewPr>
        <p:scale>
          <a:sx n="100" d="100"/>
          <a:sy n="100" d="100"/>
        </p:scale>
        <p:origin x="-11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388"/>
    </p:cViewPr>
  </p:sorterViewPr>
  <p:notesViewPr>
    <p:cSldViewPr snapToGrid="0" snapToObjects="1">
      <p:cViewPr varScale="1">
        <p:scale>
          <a:sx n="64" d="100"/>
          <a:sy n="64" d="100"/>
        </p:scale>
        <p:origin x="-3258" y="-11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3.xml"/><Relationship Id="rId68" Type="http://schemas.openxmlformats.org/officeDocument/2006/relationships/slide" Target="slides/slide18.xml"/><Relationship Id="rId84" Type="http://schemas.openxmlformats.org/officeDocument/2006/relationships/slide" Target="slides/slide34.xml"/><Relationship Id="rId89" Type="http://schemas.openxmlformats.org/officeDocument/2006/relationships/slide" Target="slides/slide39.xml"/><Relationship Id="rId112" Type="http://schemas.openxmlformats.org/officeDocument/2006/relationships/slide" Target="slides/slide62.xml"/><Relationship Id="rId133" Type="http://schemas.openxmlformats.org/officeDocument/2006/relationships/slide" Target="slides/slide83.xml"/><Relationship Id="rId138" Type="http://schemas.openxmlformats.org/officeDocument/2006/relationships/slide" Target="slides/slide88.xml"/><Relationship Id="rId16" Type="http://schemas.openxmlformats.org/officeDocument/2006/relationships/slideMaster" Target="slideMasters/slideMaster16.xml"/><Relationship Id="rId107" Type="http://schemas.openxmlformats.org/officeDocument/2006/relationships/slide" Target="slides/slide5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3.xml"/><Relationship Id="rId58" Type="http://schemas.openxmlformats.org/officeDocument/2006/relationships/slide" Target="slides/slide8.xml"/><Relationship Id="rId74" Type="http://schemas.openxmlformats.org/officeDocument/2006/relationships/slide" Target="slides/slide24.xml"/><Relationship Id="rId79" Type="http://schemas.openxmlformats.org/officeDocument/2006/relationships/slide" Target="slides/slide29.xml"/><Relationship Id="rId102" Type="http://schemas.openxmlformats.org/officeDocument/2006/relationships/slide" Target="slides/slide52.xml"/><Relationship Id="rId123" Type="http://schemas.openxmlformats.org/officeDocument/2006/relationships/slide" Target="slides/slide73.xml"/><Relationship Id="rId128" Type="http://schemas.openxmlformats.org/officeDocument/2006/relationships/slide" Target="slides/slide78.xml"/><Relationship Id="rId144" Type="http://schemas.openxmlformats.org/officeDocument/2006/relationships/slide" Target="slides/slide94.xml"/><Relationship Id="rId149"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40.xml"/><Relationship Id="rId95" Type="http://schemas.openxmlformats.org/officeDocument/2006/relationships/slide" Target="slides/slide4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4.xml"/><Relationship Id="rId69" Type="http://schemas.openxmlformats.org/officeDocument/2006/relationships/slide" Target="slides/slide19.xml"/><Relationship Id="rId113" Type="http://schemas.openxmlformats.org/officeDocument/2006/relationships/slide" Target="slides/slide63.xml"/><Relationship Id="rId118" Type="http://schemas.openxmlformats.org/officeDocument/2006/relationships/slide" Target="slides/slide68.xml"/><Relationship Id="rId134" Type="http://schemas.openxmlformats.org/officeDocument/2006/relationships/slide" Target="slides/slide84.xml"/><Relationship Id="rId139" Type="http://schemas.openxmlformats.org/officeDocument/2006/relationships/slide" Target="slides/slide89.xml"/><Relationship Id="rId80" Type="http://schemas.openxmlformats.org/officeDocument/2006/relationships/slide" Target="slides/slide30.xml"/><Relationship Id="rId85"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9.xml"/><Relationship Id="rId67" Type="http://schemas.openxmlformats.org/officeDocument/2006/relationships/slide" Target="slides/slide17.xml"/><Relationship Id="rId103" Type="http://schemas.openxmlformats.org/officeDocument/2006/relationships/slide" Target="slides/slide53.xml"/><Relationship Id="rId108" Type="http://schemas.openxmlformats.org/officeDocument/2006/relationships/slide" Target="slides/slide58.xml"/><Relationship Id="rId116" Type="http://schemas.openxmlformats.org/officeDocument/2006/relationships/slide" Target="slides/slide66.xml"/><Relationship Id="rId124" Type="http://schemas.openxmlformats.org/officeDocument/2006/relationships/slide" Target="slides/slide74.xml"/><Relationship Id="rId129" Type="http://schemas.openxmlformats.org/officeDocument/2006/relationships/slide" Target="slides/slide79.xml"/><Relationship Id="rId137" Type="http://schemas.openxmlformats.org/officeDocument/2006/relationships/slide" Target="slides/slide8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4.xml"/><Relationship Id="rId62" Type="http://schemas.openxmlformats.org/officeDocument/2006/relationships/slide" Target="slides/slide12.xml"/><Relationship Id="rId70" Type="http://schemas.openxmlformats.org/officeDocument/2006/relationships/slide" Target="slides/slide20.xml"/><Relationship Id="rId75" Type="http://schemas.openxmlformats.org/officeDocument/2006/relationships/slide" Target="slides/slide25.xml"/><Relationship Id="rId83" Type="http://schemas.openxmlformats.org/officeDocument/2006/relationships/slide" Target="slides/slide33.xml"/><Relationship Id="rId88" Type="http://schemas.openxmlformats.org/officeDocument/2006/relationships/slide" Target="slides/slide38.xml"/><Relationship Id="rId91" Type="http://schemas.openxmlformats.org/officeDocument/2006/relationships/slide" Target="slides/slide41.xml"/><Relationship Id="rId96" Type="http://schemas.openxmlformats.org/officeDocument/2006/relationships/slide" Target="slides/slide46.xml"/><Relationship Id="rId111" Type="http://schemas.openxmlformats.org/officeDocument/2006/relationships/slide" Target="slides/slide61.xml"/><Relationship Id="rId132" Type="http://schemas.openxmlformats.org/officeDocument/2006/relationships/slide" Target="slides/slide82.xml"/><Relationship Id="rId140" Type="http://schemas.openxmlformats.org/officeDocument/2006/relationships/slide" Target="slides/slide90.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7.xml"/><Relationship Id="rId106" Type="http://schemas.openxmlformats.org/officeDocument/2006/relationships/slide" Target="slides/slide56.xml"/><Relationship Id="rId114" Type="http://schemas.openxmlformats.org/officeDocument/2006/relationships/slide" Target="slides/slide64.xml"/><Relationship Id="rId119" Type="http://schemas.openxmlformats.org/officeDocument/2006/relationships/slide" Target="slides/slide69.xml"/><Relationship Id="rId127" Type="http://schemas.openxmlformats.org/officeDocument/2006/relationships/slide" Target="slides/slide7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2.xml"/><Relationship Id="rId60" Type="http://schemas.openxmlformats.org/officeDocument/2006/relationships/slide" Target="slides/slide10.xml"/><Relationship Id="rId65" Type="http://schemas.openxmlformats.org/officeDocument/2006/relationships/slide" Target="slides/slide15.xml"/><Relationship Id="rId73" Type="http://schemas.openxmlformats.org/officeDocument/2006/relationships/slide" Target="slides/slide23.xml"/><Relationship Id="rId78" Type="http://schemas.openxmlformats.org/officeDocument/2006/relationships/slide" Target="slides/slide28.xml"/><Relationship Id="rId81" Type="http://schemas.openxmlformats.org/officeDocument/2006/relationships/slide" Target="slides/slide31.xml"/><Relationship Id="rId86" Type="http://schemas.openxmlformats.org/officeDocument/2006/relationships/slide" Target="slides/slide36.xml"/><Relationship Id="rId94" Type="http://schemas.openxmlformats.org/officeDocument/2006/relationships/slide" Target="slides/slide44.xml"/><Relationship Id="rId99" Type="http://schemas.openxmlformats.org/officeDocument/2006/relationships/slide" Target="slides/slide49.xml"/><Relationship Id="rId101" Type="http://schemas.openxmlformats.org/officeDocument/2006/relationships/slide" Target="slides/slide51.xml"/><Relationship Id="rId122" Type="http://schemas.openxmlformats.org/officeDocument/2006/relationships/slide" Target="slides/slide72.xml"/><Relationship Id="rId130" Type="http://schemas.openxmlformats.org/officeDocument/2006/relationships/slide" Target="slides/slide80.xml"/><Relationship Id="rId135" Type="http://schemas.openxmlformats.org/officeDocument/2006/relationships/slide" Target="slides/slide85.xml"/><Relationship Id="rId143" Type="http://schemas.openxmlformats.org/officeDocument/2006/relationships/slide" Target="slides/slide93.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5.xml"/><Relationship Id="rId76" Type="http://schemas.openxmlformats.org/officeDocument/2006/relationships/slide" Target="slides/slide26.xml"/><Relationship Id="rId97" Type="http://schemas.openxmlformats.org/officeDocument/2006/relationships/slide" Target="slides/slide47.xml"/><Relationship Id="rId104" Type="http://schemas.openxmlformats.org/officeDocument/2006/relationships/slide" Target="slides/slide54.xml"/><Relationship Id="rId120" Type="http://schemas.openxmlformats.org/officeDocument/2006/relationships/slide" Target="slides/slide70.xml"/><Relationship Id="rId125" Type="http://schemas.openxmlformats.org/officeDocument/2006/relationships/slide" Target="slides/slide75.xml"/><Relationship Id="rId141" Type="http://schemas.openxmlformats.org/officeDocument/2006/relationships/slide" Target="slides/slide91.xml"/><Relationship Id="rId14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21.xml"/><Relationship Id="rId92" Type="http://schemas.openxmlformats.org/officeDocument/2006/relationships/slide" Target="slides/slide4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6.xml"/><Relationship Id="rId87" Type="http://schemas.openxmlformats.org/officeDocument/2006/relationships/slide" Target="slides/slide37.xml"/><Relationship Id="rId110" Type="http://schemas.openxmlformats.org/officeDocument/2006/relationships/slide" Target="slides/slide60.xml"/><Relationship Id="rId115" Type="http://schemas.openxmlformats.org/officeDocument/2006/relationships/slide" Target="slides/slide65.xml"/><Relationship Id="rId131" Type="http://schemas.openxmlformats.org/officeDocument/2006/relationships/slide" Target="slides/slide81.xml"/><Relationship Id="rId136" Type="http://schemas.openxmlformats.org/officeDocument/2006/relationships/slide" Target="slides/slide86.xml"/><Relationship Id="rId61" Type="http://schemas.openxmlformats.org/officeDocument/2006/relationships/slide" Target="slides/slide11.xml"/><Relationship Id="rId82" Type="http://schemas.openxmlformats.org/officeDocument/2006/relationships/slide" Target="slides/slide3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6.xml"/><Relationship Id="rId77" Type="http://schemas.openxmlformats.org/officeDocument/2006/relationships/slide" Target="slides/slide27.xml"/><Relationship Id="rId100" Type="http://schemas.openxmlformats.org/officeDocument/2006/relationships/slide" Target="slides/slide50.xml"/><Relationship Id="rId105" Type="http://schemas.openxmlformats.org/officeDocument/2006/relationships/slide" Target="slides/slide55.xml"/><Relationship Id="rId126" Type="http://schemas.openxmlformats.org/officeDocument/2006/relationships/slide" Target="slides/slide76.xml"/><Relationship Id="rId14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1.xml"/><Relationship Id="rId72" Type="http://schemas.openxmlformats.org/officeDocument/2006/relationships/slide" Target="slides/slide22.xml"/><Relationship Id="rId93" Type="http://schemas.openxmlformats.org/officeDocument/2006/relationships/slide" Target="slides/slide43.xml"/><Relationship Id="rId98" Type="http://schemas.openxmlformats.org/officeDocument/2006/relationships/slide" Target="slides/slide48.xml"/><Relationship Id="rId121" Type="http://schemas.openxmlformats.org/officeDocument/2006/relationships/slide" Target="slides/slide71.xml"/><Relationship Id="rId142"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l" defTabSz="963613" eaLnBrk="1" hangingPunct="1">
              <a:spcBef>
                <a:spcPct val="0"/>
              </a:spcBef>
              <a:defRPr sz="1300">
                <a:latin typeface="Arial" charset="0"/>
                <a:cs typeface="Arial" charset="0"/>
              </a:defRPr>
            </a:lvl1pPr>
          </a:lstStyle>
          <a:p>
            <a:pPr>
              <a:defRPr/>
            </a:pPr>
            <a:endParaRPr lang="en-US" dirty="0"/>
          </a:p>
        </p:txBody>
      </p:sp>
      <p:sp>
        <p:nvSpPr>
          <p:cNvPr id="286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endParaRPr lang="en-US" dirty="0"/>
          </a:p>
        </p:txBody>
      </p:sp>
      <p:sp>
        <p:nvSpPr>
          <p:cNvPr id="2273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731838" y="4562475"/>
            <a:ext cx="5851525" cy="4318000"/>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l" defTabSz="963613" eaLnBrk="1" hangingPunct="1">
              <a:spcBef>
                <a:spcPct val="0"/>
              </a:spcBef>
              <a:defRPr sz="1300">
                <a:latin typeface="Arial" charset="0"/>
                <a:cs typeface="Arial" charset="0"/>
              </a:defRPr>
            </a:lvl1pPr>
          </a:lstStyle>
          <a:p>
            <a:pPr>
              <a:defRPr/>
            </a:pPr>
            <a:endParaRPr lang="en-US" dirty="0"/>
          </a:p>
        </p:txBody>
      </p:sp>
      <p:sp>
        <p:nvSpPr>
          <p:cNvPr id="286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fld id="{9B1CB7C7-12BA-4424-B069-449ECC135CE2}" type="slidenum">
              <a:rPr lang="en-US"/>
              <a:pPr>
                <a:defRPr/>
              </a:pPr>
              <a:t>‹#›</a:t>
            </a:fld>
            <a:endParaRPr lang="en-US" dirty="0"/>
          </a:p>
        </p:txBody>
      </p:sp>
    </p:spTree>
    <p:extLst>
      <p:ext uri="{BB962C8B-B14F-4D97-AF65-F5344CB8AC3E}">
        <p14:creationId xmlns:p14="http://schemas.microsoft.com/office/powerpoint/2010/main" val="3062663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AD0AC788-1F3D-4302-BE6E-76AB81B3B9DD}" type="slidenum">
              <a:rPr lang="en-US" smtClean="0">
                <a:solidFill>
                  <a:srgbClr val="000000"/>
                </a:solidFill>
              </a:rPr>
              <a:pPr/>
              <a:t>1</a:t>
            </a:fld>
            <a:endParaRPr lang="en-US" dirty="0" smtClean="0">
              <a:solidFill>
                <a:srgbClr val="000000"/>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13</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9702A36D-2AEA-4981-8A0C-7E4CB31B8286}" type="slidenum">
              <a:rPr lang="en-US" smtClean="0">
                <a:solidFill>
                  <a:srgbClr val="000000"/>
                </a:solidFill>
              </a:rPr>
              <a:pPr/>
              <a:t>22</a:t>
            </a:fld>
            <a:endParaRPr lang="en-US" dirty="0" smtClean="0">
              <a:solidFill>
                <a:srgbClr val="000000"/>
              </a:solidFill>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8065A270-F03A-495A-B722-71458CE047C6}" type="slidenum">
              <a:rPr lang="en-US" smtClean="0">
                <a:solidFill>
                  <a:srgbClr val="000000"/>
                </a:solidFill>
              </a:rPr>
              <a:pPr/>
              <a:t>23</a:t>
            </a:fld>
            <a:endParaRPr lang="en-US" dirty="0" smtClean="0">
              <a:solidFill>
                <a:srgbClr val="000000"/>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8065A270-F03A-495A-B722-71458CE047C6}" type="slidenum">
              <a:rPr lang="en-US" smtClean="0">
                <a:solidFill>
                  <a:srgbClr val="000000"/>
                </a:solidFill>
              </a:rPr>
              <a:pPr/>
              <a:t>24</a:t>
            </a:fld>
            <a:endParaRPr lang="en-US" dirty="0" smtClean="0">
              <a:solidFill>
                <a:srgbClr val="000000"/>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A89F9ACB-3CFC-413B-8C3D-A3F66EF8E917}" type="slidenum">
              <a:rPr lang="en-US" smtClean="0">
                <a:solidFill>
                  <a:srgbClr val="000000"/>
                </a:solidFill>
              </a:rPr>
              <a:pPr/>
              <a:t>25</a:t>
            </a:fld>
            <a:endParaRPr lang="en-US" dirty="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52C01D44-1646-4C98-A2DE-0C8122001ECD}" type="slidenum">
              <a:rPr lang="en-US" sz="1300">
                <a:solidFill>
                  <a:srgbClr val="000000"/>
                </a:solidFill>
              </a:rPr>
              <a:pPr eaLnBrk="1" hangingPunct="1"/>
              <a:t>26</a:t>
            </a:fld>
            <a:endParaRPr lang="en-US" sz="1300" dirty="0">
              <a:solidFill>
                <a:srgbClr val="000000"/>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4B005D27-584D-4B48-89A1-CEB27B6E424D}" type="slidenum">
              <a:rPr lang="en-US" smtClean="0">
                <a:solidFill>
                  <a:srgbClr val="000000"/>
                </a:solidFill>
              </a:rPr>
              <a:pPr/>
              <a:t>27</a:t>
            </a:fld>
            <a:endParaRPr lang="en-US" dirty="0" smtClean="0">
              <a:solidFill>
                <a:srgbClr val="000000"/>
              </a:solidFill>
            </a:endParaRPr>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CBC10B3F-4C33-4C18-9ADC-CC5BD35AB07E}" type="slidenum">
              <a:rPr lang="en-US" smtClean="0">
                <a:solidFill>
                  <a:srgbClr val="000000"/>
                </a:solidFill>
              </a:rPr>
              <a:pPr/>
              <a:t>28</a:t>
            </a:fld>
            <a:endParaRPr lang="en-US" dirty="0" smtClean="0">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4B005D27-584D-4B48-89A1-CEB27B6E424D}" type="slidenum">
              <a:rPr lang="en-US" smtClean="0">
                <a:solidFill>
                  <a:srgbClr val="000000"/>
                </a:solidFill>
              </a:rPr>
              <a:pPr/>
              <a:t>29</a:t>
            </a:fld>
            <a:endParaRPr lang="en-US" dirty="0" smtClean="0">
              <a:solidFill>
                <a:srgbClr val="000000"/>
              </a:solidFill>
            </a:endParaRPr>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4B005D27-584D-4B48-89A1-CEB27B6E424D}" type="slidenum">
              <a:rPr lang="en-US" smtClean="0">
                <a:solidFill>
                  <a:srgbClr val="000000"/>
                </a:solidFill>
              </a:rPr>
              <a:pPr/>
              <a:t>30</a:t>
            </a:fld>
            <a:endParaRPr lang="en-US" dirty="0" smtClean="0">
              <a:solidFill>
                <a:srgbClr val="000000"/>
              </a:solidFill>
            </a:endParaRPr>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8A2042D-527B-417B-8F63-DB40FDB0BDF7}" type="slidenum">
              <a:rPr lang="en-US" smtClean="0">
                <a:solidFill>
                  <a:srgbClr val="000000"/>
                </a:solidFill>
              </a:rPr>
              <a:pPr/>
              <a:t>2</a:t>
            </a:fld>
            <a:endParaRPr lang="en-US" dirty="0" smtClean="0">
              <a:solidFill>
                <a:srgbClr val="000000"/>
              </a:solidFill>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56DD0E22-FF17-4ECB-B577-0CBD8BDA5703}" type="slidenum">
              <a:rPr lang="en-US" smtClean="0">
                <a:solidFill>
                  <a:srgbClr val="000000"/>
                </a:solidFill>
              </a:rPr>
              <a:pPr/>
              <a:t>31</a:t>
            </a:fld>
            <a:endParaRPr lang="en-US" dirty="0" smtClean="0">
              <a:solidFill>
                <a:srgbClr val="000000"/>
              </a:solidFill>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05638680-1BA0-41B6-93E9-32600BF4EAF2}" type="slidenum">
              <a:rPr lang="en-US">
                <a:solidFill>
                  <a:srgbClr val="000000"/>
                </a:solidFill>
              </a:rPr>
              <a:pPr/>
              <a:t>32</a:t>
            </a:fld>
            <a:endParaRPr lang="en-US" dirty="0">
              <a:solidFill>
                <a:srgbClr val="000000"/>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05638680-1BA0-41B6-93E9-32600BF4EAF2}" type="slidenum">
              <a:rPr lang="en-US">
                <a:solidFill>
                  <a:srgbClr val="000000"/>
                </a:solidFill>
              </a:rPr>
              <a:pPr/>
              <a:t>33</a:t>
            </a:fld>
            <a:endParaRPr lang="en-US" dirty="0">
              <a:solidFill>
                <a:srgbClr val="000000"/>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05638680-1BA0-41B6-93E9-32600BF4EAF2}" type="slidenum">
              <a:rPr lang="en-US">
                <a:solidFill>
                  <a:srgbClr val="000000"/>
                </a:solidFill>
              </a:rPr>
              <a:pPr/>
              <a:t>34</a:t>
            </a:fld>
            <a:endParaRPr lang="en-US" dirty="0">
              <a:solidFill>
                <a:srgbClr val="000000"/>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05638680-1BA0-41B6-93E9-32600BF4EAF2}" type="slidenum">
              <a:rPr lang="en-US">
                <a:solidFill>
                  <a:srgbClr val="000000"/>
                </a:solidFill>
              </a:rPr>
              <a:pPr/>
              <a:t>35</a:t>
            </a:fld>
            <a:endParaRPr lang="en-US" dirty="0">
              <a:solidFill>
                <a:srgbClr val="000000"/>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A89F9ACB-3CFC-413B-8C3D-A3F66EF8E917}" type="slidenum">
              <a:rPr lang="en-US" smtClean="0">
                <a:solidFill>
                  <a:srgbClr val="000000"/>
                </a:solidFill>
              </a:rPr>
              <a:pPr/>
              <a:t>36</a:t>
            </a:fld>
            <a:endParaRPr lang="en-US" dirty="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A89F9ACB-3CFC-413B-8C3D-A3F66EF8E917}" type="slidenum">
              <a:rPr lang="en-US" smtClean="0">
                <a:solidFill>
                  <a:srgbClr val="000000"/>
                </a:solidFill>
              </a:rPr>
              <a:pPr/>
              <a:t>37</a:t>
            </a:fld>
            <a:endParaRPr lang="en-US" dirty="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9316" name="Slide Number Placeholder 3"/>
          <p:cNvSpPr>
            <a:spLocks noGrp="1"/>
          </p:cNvSpPr>
          <p:nvPr>
            <p:ph type="sldNum" sz="quarter" idx="5"/>
          </p:nvPr>
        </p:nvSpPr>
        <p:spPr>
          <a:noFill/>
        </p:spPr>
        <p:txBody>
          <a:bodyPr/>
          <a:lstStyle/>
          <a:p>
            <a:fld id="{8CA49F4B-58B4-4EEB-A517-2E9AE749E423}" type="slidenum">
              <a:rPr lang="en-US" smtClean="0">
                <a:solidFill>
                  <a:srgbClr val="000000"/>
                </a:solidFill>
              </a:rPr>
              <a:pPr/>
              <a:t>38</a:t>
            </a:fld>
            <a:endParaRPr lang="en-US" dirty="0" smtClean="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7F3B966E-AFAE-4C56-BDBF-E93879CD153B}" type="slidenum">
              <a:rPr lang="en-US" smtClean="0">
                <a:solidFill>
                  <a:srgbClr val="000000"/>
                </a:solidFill>
              </a:rPr>
              <a:pPr/>
              <a:t>39</a:t>
            </a:fld>
            <a:endParaRPr lang="en-US" dirty="0" smtClean="0">
              <a:solidFill>
                <a:srgbClr val="000000"/>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7F3B966E-AFAE-4C56-BDBF-E93879CD153B}" type="slidenum">
              <a:rPr lang="en-US" smtClean="0">
                <a:solidFill>
                  <a:srgbClr val="000000"/>
                </a:solidFill>
              </a:rPr>
              <a:pPr/>
              <a:t>40</a:t>
            </a:fld>
            <a:endParaRPr lang="en-US" dirty="0" smtClean="0">
              <a:solidFill>
                <a:srgbClr val="000000"/>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D4783D3-C412-4472-B195-6A45865A635F}" type="slidenum">
              <a:rPr lang="en-US" smtClean="0">
                <a:solidFill>
                  <a:srgbClr val="000000"/>
                </a:solidFill>
              </a:rPr>
              <a:pPr/>
              <a:t>6</a:t>
            </a:fld>
            <a:endParaRPr lang="en-US" dirty="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7F3B966E-AFAE-4C56-BDBF-E93879CD153B}" type="slidenum">
              <a:rPr lang="en-US" smtClean="0">
                <a:solidFill>
                  <a:srgbClr val="000000"/>
                </a:solidFill>
              </a:rPr>
              <a:pPr/>
              <a:t>41</a:t>
            </a:fld>
            <a:endParaRPr lang="en-US" dirty="0" smtClean="0">
              <a:solidFill>
                <a:srgbClr val="000000"/>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197F581D-3D42-41AA-8CE7-00EF137D0F07}" type="slidenum">
              <a:rPr lang="en-US" smtClean="0">
                <a:solidFill>
                  <a:srgbClr val="000000"/>
                </a:solidFill>
              </a:rPr>
              <a:pPr/>
              <a:t>42</a:t>
            </a:fld>
            <a:endParaRPr lang="en-US" dirty="0" smtClean="0">
              <a:solidFill>
                <a:srgbClr val="000000"/>
              </a:solidFill>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387A99BD-061F-4DCB-84EF-88FBA891035B}" type="slidenum">
              <a:rPr lang="en-US" smtClean="0">
                <a:solidFill>
                  <a:srgbClr val="000000"/>
                </a:solidFill>
              </a:rPr>
              <a:pPr/>
              <a:t>43</a:t>
            </a:fld>
            <a:endParaRPr lang="en-US" dirty="0" smtClean="0">
              <a:solidFill>
                <a:srgbClr val="000000"/>
              </a:solidFill>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4196" name="Slide Number Placeholder 3"/>
          <p:cNvSpPr>
            <a:spLocks noGrp="1"/>
          </p:cNvSpPr>
          <p:nvPr>
            <p:ph type="sldNum" sz="quarter" idx="5"/>
          </p:nvPr>
        </p:nvSpPr>
        <p:spPr>
          <a:noFill/>
        </p:spPr>
        <p:txBody>
          <a:bodyPr/>
          <a:lstStyle/>
          <a:p>
            <a:fld id="{B6C6FABB-83F3-4044-B33D-8B30D25C3E1C}" type="slidenum">
              <a:rPr lang="en-US" smtClean="0">
                <a:solidFill>
                  <a:srgbClr val="000000"/>
                </a:solidFill>
              </a:rPr>
              <a:pPr/>
              <a:t>44</a:t>
            </a:fld>
            <a:endParaRPr lang="en-US" dirty="0" smtClean="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a:ln/>
        </p:spPr>
      </p:sp>
      <p:sp>
        <p:nvSpPr>
          <p:cNvPr id="265219"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5220" name="Slide Number Placeholder 3"/>
          <p:cNvSpPr>
            <a:spLocks noGrp="1"/>
          </p:cNvSpPr>
          <p:nvPr>
            <p:ph type="sldNum" sz="quarter" idx="5"/>
          </p:nvPr>
        </p:nvSpPr>
        <p:spPr>
          <a:noFill/>
        </p:spPr>
        <p:txBody>
          <a:bodyPr/>
          <a:lstStyle/>
          <a:p>
            <a:fld id="{657EC584-AF27-4F62-BF66-819AD68F4D9D}" type="slidenum">
              <a:rPr lang="en-US" smtClean="0">
                <a:solidFill>
                  <a:srgbClr val="000000"/>
                </a:solidFill>
              </a:rPr>
              <a:pPr/>
              <a:t>45</a:t>
            </a:fld>
            <a:endParaRPr lang="en-US" dirty="0" smtClean="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6244" name="Slide Number Placeholder 3"/>
          <p:cNvSpPr>
            <a:spLocks noGrp="1"/>
          </p:cNvSpPr>
          <p:nvPr>
            <p:ph type="sldNum" sz="quarter" idx="5"/>
          </p:nvPr>
        </p:nvSpPr>
        <p:spPr>
          <a:noFill/>
        </p:spPr>
        <p:txBody>
          <a:bodyPr/>
          <a:lstStyle/>
          <a:p>
            <a:fld id="{F8096D68-9A4C-4585-9154-4DF9E47477BB}" type="slidenum">
              <a:rPr lang="en-US" smtClean="0">
                <a:solidFill>
                  <a:srgbClr val="000000"/>
                </a:solidFill>
              </a:rPr>
              <a:pPr/>
              <a:t>46</a:t>
            </a:fld>
            <a:endParaRPr lang="en-US" dirty="0" smtClean="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7268" name="Slide Number Placeholder 3"/>
          <p:cNvSpPr>
            <a:spLocks noGrp="1"/>
          </p:cNvSpPr>
          <p:nvPr>
            <p:ph type="sldNum" sz="quarter" idx="5"/>
          </p:nvPr>
        </p:nvSpPr>
        <p:spPr>
          <a:noFill/>
        </p:spPr>
        <p:txBody>
          <a:bodyPr/>
          <a:lstStyle/>
          <a:p>
            <a:fld id="{DB19CFA8-00DE-4540-A321-61ED74E938BB}" type="slidenum">
              <a:rPr lang="en-US" smtClean="0">
                <a:solidFill>
                  <a:srgbClr val="000000"/>
                </a:solidFill>
              </a:rPr>
              <a:pPr/>
              <a:t>47</a:t>
            </a:fld>
            <a:endParaRPr lang="en-US" dirty="0" smtClean="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a:ln/>
        </p:spPr>
      </p:sp>
      <p:sp>
        <p:nvSpPr>
          <p:cNvPr id="268291"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8292" name="Slide Number Placeholder 3"/>
          <p:cNvSpPr>
            <a:spLocks noGrp="1"/>
          </p:cNvSpPr>
          <p:nvPr>
            <p:ph type="sldNum" sz="quarter" idx="5"/>
          </p:nvPr>
        </p:nvSpPr>
        <p:spPr>
          <a:noFill/>
        </p:spPr>
        <p:txBody>
          <a:bodyPr/>
          <a:lstStyle/>
          <a:p>
            <a:fld id="{AD7747CB-262A-4FAE-A61A-6249CEF9B497}" type="slidenum">
              <a:rPr lang="en-US" smtClean="0">
                <a:solidFill>
                  <a:srgbClr val="000000"/>
                </a:solidFill>
              </a:rPr>
              <a:pPr/>
              <a:t>48</a:t>
            </a:fld>
            <a:endParaRPr lang="en-US" dirty="0" smtClean="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9316" name="Slide Number Placeholder 3"/>
          <p:cNvSpPr>
            <a:spLocks noGrp="1"/>
          </p:cNvSpPr>
          <p:nvPr>
            <p:ph type="sldNum" sz="quarter" idx="5"/>
          </p:nvPr>
        </p:nvSpPr>
        <p:spPr>
          <a:noFill/>
        </p:spPr>
        <p:txBody>
          <a:bodyPr/>
          <a:lstStyle/>
          <a:p>
            <a:fld id="{8CA49F4B-58B4-4EEB-A517-2E9AE749E423}" type="slidenum">
              <a:rPr lang="en-US" smtClean="0">
                <a:solidFill>
                  <a:srgbClr val="000000"/>
                </a:solidFill>
              </a:rPr>
              <a:pPr/>
              <a:t>49</a:t>
            </a:fld>
            <a:endParaRPr lang="en-US" dirty="0" smtClean="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70340" name="Slide Number Placeholder 3"/>
          <p:cNvSpPr>
            <a:spLocks noGrp="1"/>
          </p:cNvSpPr>
          <p:nvPr>
            <p:ph type="sldNum" sz="quarter" idx="5"/>
          </p:nvPr>
        </p:nvSpPr>
        <p:spPr>
          <a:noFill/>
        </p:spPr>
        <p:txBody>
          <a:bodyPr/>
          <a:lstStyle/>
          <a:p>
            <a:fld id="{F9817252-EC1D-4A68-9D4A-EF57BABF1ABC}" type="slidenum">
              <a:rPr lang="en-US" smtClean="0">
                <a:solidFill>
                  <a:srgbClr val="000000"/>
                </a:solidFill>
              </a:rPr>
              <a:pPr/>
              <a:t>50</a:t>
            </a:fld>
            <a:endParaRPr lang="en-US" dirty="0" smtClean="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D4783D3-C412-4472-B195-6A45865A635F}" type="slidenum">
              <a:rPr lang="en-US" smtClean="0">
                <a:solidFill>
                  <a:srgbClr val="000000"/>
                </a:solidFill>
              </a:rPr>
              <a:pPr/>
              <a:t>7</a:t>
            </a:fld>
            <a:endParaRPr lang="en-US" dirty="0" smtClean="0">
              <a:solidFill>
                <a:srgbClr val="000000"/>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68AD066C-7230-405E-BB68-A2B3035A75DF}" type="slidenum">
              <a:rPr lang="en-US" smtClean="0">
                <a:solidFill>
                  <a:srgbClr val="000000"/>
                </a:solidFill>
              </a:rPr>
              <a:pPr/>
              <a:t>51</a:t>
            </a:fld>
            <a:endParaRPr lang="en-US" dirty="0" smtClean="0">
              <a:solidFill>
                <a:srgbClr val="000000"/>
              </a:solidFill>
            </a:endParaRPr>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72388" name="Slide Number Placeholder 3"/>
          <p:cNvSpPr>
            <a:spLocks noGrp="1"/>
          </p:cNvSpPr>
          <p:nvPr>
            <p:ph type="sldNum" sz="quarter" idx="5"/>
          </p:nvPr>
        </p:nvSpPr>
        <p:spPr>
          <a:noFill/>
        </p:spPr>
        <p:txBody>
          <a:bodyPr/>
          <a:lstStyle/>
          <a:p>
            <a:fld id="{0B14B8A7-06EF-4A38-A591-0181CB486012}" type="slidenum">
              <a:rPr lang="en-US" smtClean="0">
                <a:solidFill>
                  <a:prstClr val="black"/>
                </a:solidFill>
              </a:rPr>
              <a:pPr/>
              <a:t>52</a:t>
            </a:fld>
            <a:endParaRPr lang="en-US" dirty="0" smtClean="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Slide Image Placeholder 1"/>
          <p:cNvSpPr>
            <a:spLocks noGrp="1" noRot="1" noChangeAspect="1" noTextEdit="1"/>
          </p:cNvSpPr>
          <p:nvPr>
            <p:ph type="sldImg"/>
          </p:nvPr>
        </p:nvSpPr>
        <p:spPr>
          <a:ln/>
        </p:spPr>
      </p:sp>
      <p:sp>
        <p:nvSpPr>
          <p:cNvPr id="35942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59428" name="Slide Number Placeholder 3"/>
          <p:cNvSpPr>
            <a:spLocks noGrp="1"/>
          </p:cNvSpPr>
          <p:nvPr>
            <p:ph type="sldNum" sz="quarter" idx="5"/>
          </p:nvPr>
        </p:nvSpPr>
        <p:spPr>
          <a:noFill/>
        </p:spPr>
        <p:txBody>
          <a:bodyPr/>
          <a:lstStyle/>
          <a:p>
            <a:fld id="{EC2FEC8E-BF7D-4B9D-B56C-35CA8D11EA84}" type="slidenum">
              <a:rPr lang="en-US" smtClean="0">
                <a:solidFill>
                  <a:prstClr val="black"/>
                </a:solidFill>
              </a:rPr>
              <a:pPr/>
              <a:t>53</a:t>
            </a:fld>
            <a:endParaRPr lang="en-US" dirty="0" smtClean="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Slide Image Placeholder 1"/>
          <p:cNvSpPr>
            <a:spLocks noGrp="1" noRot="1" noChangeAspect="1" noTextEdit="1"/>
          </p:cNvSpPr>
          <p:nvPr>
            <p:ph type="sldImg"/>
          </p:nvPr>
        </p:nvSpPr>
        <p:spPr>
          <a:ln/>
        </p:spPr>
      </p:sp>
      <p:sp>
        <p:nvSpPr>
          <p:cNvPr id="35942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59428" name="Slide Number Placeholder 3"/>
          <p:cNvSpPr>
            <a:spLocks noGrp="1"/>
          </p:cNvSpPr>
          <p:nvPr>
            <p:ph type="sldNum" sz="quarter" idx="5"/>
          </p:nvPr>
        </p:nvSpPr>
        <p:spPr>
          <a:noFill/>
        </p:spPr>
        <p:txBody>
          <a:bodyPr/>
          <a:lstStyle/>
          <a:p>
            <a:fld id="{EC2FEC8E-BF7D-4B9D-B56C-35CA8D11EA84}" type="slidenum">
              <a:rPr lang="en-US" smtClean="0">
                <a:solidFill>
                  <a:prstClr val="black"/>
                </a:solidFill>
              </a:rPr>
              <a:pPr/>
              <a:t>54</a:t>
            </a:fld>
            <a:endParaRPr lang="en-US" dirty="0" smtClean="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8B1EF239-6D28-4E77-8A58-621E6C2F30C7}" type="slidenum">
              <a:rPr lang="en-US" smtClean="0">
                <a:solidFill>
                  <a:srgbClr val="000000"/>
                </a:solidFill>
              </a:rPr>
              <a:pPr/>
              <a:t>58</a:t>
            </a:fld>
            <a:endParaRPr lang="en-US" dirty="0" smtClean="0">
              <a:solidFill>
                <a:srgbClr val="000000"/>
              </a:solidFill>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8B1EF239-6D28-4E77-8A58-621E6C2F30C7}" type="slidenum">
              <a:rPr lang="en-US" smtClean="0">
                <a:solidFill>
                  <a:srgbClr val="000000"/>
                </a:solidFill>
              </a:rPr>
              <a:pPr/>
              <a:t>59</a:t>
            </a:fld>
            <a:endParaRPr lang="en-US" dirty="0" smtClean="0">
              <a:solidFill>
                <a:srgbClr val="000000"/>
              </a:solidFill>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0884" name="Slide Number Placeholder 3"/>
          <p:cNvSpPr>
            <a:spLocks noGrp="1"/>
          </p:cNvSpPr>
          <p:nvPr>
            <p:ph type="sldNum" sz="quarter" idx="5"/>
          </p:nvPr>
        </p:nvSpPr>
        <p:spPr>
          <a:noFill/>
        </p:spPr>
        <p:txBody>
          <a:bodyPr/>
          <a:lstStyle/>
          <a:p>
            <a:fld id="{61049812-01D3-4372-B1FC-C8A6F0C7C986}" type="slidenum">
              <a:rPr lang="en-US" smtClean="0">
                <a:solidFill>
                  <a:srgbClr val="000000"/>
                </a:solidFill>
              </a:rPr>
              <a:pPr/>
              <a:t>62</a:t>
            </a:fld>
            <a:endParaRPr lang="en-US" dirty="0" smtClean="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1908" name="Slide Number Placeholder 3"/>
          <p:cNvSpPr>
            <a:spLocks noGrp="1"/>
          </p:cNvSpPr>
          <p:nvPr>
            <p:ph type="sldNum" sz="quarter" idx="5"/>
          </p:nvPr>
        </p:nvSpPr>
        <p:spPr>
          <a:noFill/>
        </p:spPr>
        <p:txBody>
          <a:bodyPr/>
          <a:lstStyle/>
          <a:p>
            <a:fld id="{C7962E55-712A-4F9E-AE9C-B93078C42203}" type="slidenum">
              <a:rPr lang="en-US" smtClean="0">
                <a:solidFill>
                  <a:srgbClr val="000000"/>
                </a:solidFill>
              </a:rPr>
              <a:pPr/>
              <a:t>63</a:t>
            </a:fld>
            <a:endParaRPr lang="en-US" dirty="0"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42ED3B79-A588-4EDD-90F2-A856F50C4631}" type="slidenum">
              <a:rPr lang="en-US" smtClean="0">
                <a:solidFill>
                  <a:srgbClr val="000000"/>
                </a:solidFill>
              </a:rPr>
              <a:pPr/>
              <a:t>66</a:t>
            </a:fld>
            <a:endParaRPr lang="en-US" dirty="0" smtClean="0">
              <a:solidFill>
                <a:srgbClr val="000000"/>
              </a:solidFill>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42ED3B79-A588-4EDD-90F2-A856F50C4631}" type="slidenum">
              <a:rPr lang="en-US" smtClean="0">
                <a:solidFill>
                  <a:srgbClr val="000000"/>
                </a:solidFill>
              </a:rPr>
              <a:pPr/>
              <a:t>67</a:t>
            </a:fld>
            <a:endParaRPr lang="en-US" dirty="0" smtClean="0">
              <a:solidFill>
                <a:srgbClr val="000000"/>
              </a:solidFill>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8</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DCD2E947-B592-442C-990B-F63B0730D2E6}" type="slidenum">
              <a:rPr lang="en-US" smtClean="0">
                <a:solidFill>
                  <a:srgbClr val="000000"/>
                </a:solidFill>
              </a:rPr>
              <a:pPr/>
              <a:t>68</a:t>
            </a:fld>
            <a:endParaRPr lang="en-US" dirty="0" smtClean="0">
              <a:solidFill>
                <a:srgbClr val="000000"/>
              </a:solidFill>
            </a:endParaRPr>
          </a:p>
        </p:txBody>
      </p:sp>
      <p:sp>
        <p:nvSpPr>
          <p:cNvPr id="230403" name="Rectangle 2"/>
          <p:cNvSpPr>
            <a:spLocks noGrp="1" noRot="1" noChangeAspect="1" noChangeArrowheads="1" noTextEdit="1"/>
          </p:cNvSpPr>
          <p:nvPr>
            <p:ph type="sldImg"/>
          </p:nvPr>
        </p:nvSpPr>
        <p:spPr>
          <a:xfrm>
            <a:off x="1257300" y="720725"/>
            <a:ext cx="4802188" cy="3602038"/>
          </a:xfrm>
          <a:ln/>
        </p:spPr>
      </p:sp>
      <p:sp>
        <p:nvSpPr>
          <p:cNvPr id="230404" name="Rectangle 3"/>
          <p:cNvSpPr>
            <a:spLocks noGrp="1" noChangeArrowheads="1"/>
          </p:cNvSpPr>
          <p:nvPr>
            <p:ph type="body" idx="1"/>
          </p:nvPr>
        </p:nvSpPr>
        <p:spPr>
          <a:xfrm>
            <a:off x="3019425" y="6459538"/>
            <a:ext cx="3563938" cy="2420937"/>
          </a:xfrm>
          <a:noFill/>
          <a:ln/>
        </p:spPr>
        <p:txBody>
          <a:bodyPr/>
          <a:lstStyle/>
          <a:p>
            <a:pPr eaLnBrk="1" hangingPunct="1"/>
            <a:r>
              <a:rPr lang="en-US" dirty="0" smtClean="0">
                <a:latin typeface="Arial" pitchFamily="34" charset="0"/>
                <a:cs typeface="Arial" pitchFamily="34" charset="0"/>
              </a:rPr>
              <a:t>MD scales are very different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99F34ED-3CD7-4B64-8723-DAE49C10CF64}" type="slidenum">
              <a:rPr lang="en-US" smtClean="0">
                <a:latin typeface="Arial" pitchFamily="34" charset="0"/>
                <a:cs typeface="Arial" pitchFamily="34" charset="0"/>
              </a:rPr>
              <a:pPr/>
              <a:t>69</a:t>
            </a:fld>
            <a:endParaRPr lang="en-US" dirty="0" smtClean="0">
              <a:latin typeface="Arial" pitchFamily="34" charset="0"/>
              <a:cs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xfrm>
            <a:off x="976313" y="4562475"/>
            <a:ext cx="5362575" cy="4318000"/>
          </a:xfrm>
          <a:noFill/>
          <a:ln/>
        </p:spPr>
        <p:txBody>
          <a:bodyPr lIns="95284" tIns="47641" rIns="95284" bIns="47641"/>
          <a:lstStyle/>
          <a:p>
            <a:pPr marL="228600" indent="-228600" eaLnBrk="1" hangingPunct="1">
              <a:buFontTx/>
              <a:buAutoNum type="arabicPeriod"/>
            </a:pPr>
            <a:r>
              <a:rPr lang="en-US" sz="1000" dirty="0" smtClean="0">
                <a:latin typeface="Arial" pitchFamily="34" charset="0"/>
                <a:cs typeface="Arial" pitchFamily="34" charset="0"/>
              </a:rPr>
              <a:t>Ion channels are a class of Proteins that reside in the cell membrane of all biological cells. </a:t>
            </a:r>
            <a:r>
              <a:rPr lang="en-US" sz="1000" dirty="0" smtClean="0">
                <a:solidFill>
                  <a:srgbClr val="000000"/>
                </a:solidFill>
                <a:latin typeface="Arial" pitchFamily="34" charset="0"/>
                <a:cs typeface="Arial" pitchFamily="34" charset="0"/>
              </a:rPr>
              <a:t>Each channel protein consists of a chain of amino acids folded in such a way that it forms a nanoscopic water-filled tunnel through which ions can flow to cross the otherwise impermeable membrane. </a:t>
            </a:r>
          </a:p>
          <a:p>
            <a:pPr marL="228600" indent="-228600"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sz="1000" b="1" dirty="0" smtClean="0">
                <a:solidFill>
                  <a:srgbClr val="000000"/>
                </a:solidFill>
                <a:latin typeface="Arial" pitchFamily="34" charset="0"/>
                <a:cs typeface="Times New Roman" pitchFamily="18" charset="0"/>
              </a:rPr>
              <a:t> </a:t>
            </a:r>
          </a:p>
          <a:p>
            <a:pPr marL="228600" indent="-228600" algn="just" eaLnBrk="1" hangingPunct="1">
              <a:buFontTx/>
              <a:buAutoNum type="arabicPeriod"/>
            </a:pPr>
            <a:endParaRPr lang="en-US" sz="1000" b="1" dirty="0" smtClean="0">
              <a:solidFill>
                <a:srgbClr val="000000"/>
              </a:solidFill>
              <a:latin typeface="Arial" pitchFamily="34" charset="0"/>
              <a:cs typeface="Times New Roman" pitchFamily="18" charset="0"/>
            </a:endParaRPr>
          </a:p>
          <a:p>
            <a:pPr marL="228600" indent="-228600" algn="just" eaLnBrk="1" hangingPunct="1">
              <a:buFontTx/>
              <a:buAutoNum type="arabicPeriod"/>
            </a:pPr>
            <a:r>
              <a:rPr lang="en-US" sz="1000" dirty="0" smtClean="0">
                <a:solidFill>
                  <a:srgbClr val="000000"/>
                </a:solidFill>
                <a:latin typeface="Arial" pitchFamily="34" charset="0"/>
                <a:cs typeface="Times New Roman" pitchFamily="18" charset="0"/>
              </a:rPr>
              <a:t>Many </a:t>
            </a:r>
            <a:r>
              <a:rPr lang="en-US" sz="1000" dirty="0" smtClean="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600" indent="-228600" algn="just"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600" indent="-228600" algn="just" eaLnBrk="1" hangingPunct="1">
              <a:buFontTx/>
              <a:buAutoNum type="arabicPeriod"/>
            </a:pPr>
            <a:endParaRPr lang="en-US" sz="1000" dirty="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smtClean="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32452" name="Slide Number Placeholder 3"/>
          <p:cNvSpPr>
            <a:spLocks noGrp="1"/>
          </p:cNvSpPr>
          <p:nvPr>
            <p:ph type="sldNum" sz="quarter" idx="5"/>
          </p:nvPr>
        </p:nvSpPr>
        <p:spPr>
          <a:noFill/>
        </p:spPr>
        <p:txBody>
          <a:bodyPr/>
          <a:lstStyle/>
          <a:p>
            <a:fld id="{459DC3B9-22D5-4130-A46D-976D8BA11F19}" type="slidenum">
              <a:rPr lang="en-US" smtClean="0">
                <a:solidFill>
                  <a:srgbClr val="000000"/>
                </a:solidFill>
                <a:latin typeface="Arial" pitchFamily="34" charset="0"/>
                <a:cs typeface="Arial" pitchFamily="34" charset="0"/>
              </a:rPr>
              <a:pPr/>
              <a:t>70</a:t>
            </a:fld>
            <a:endParaRPr lang="en-US" dirty="0" smtClean="0">
              <a:solidFill>
                <a:srgbClr val="000000"/>
              </a:solidFill>
              <a:latin typeface="Arial" pitchFamily="34" charset="0"/>
              <a:cs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33476" name="Slide Number Placeholder 3"/>
          <p:cNvSpPr>
            <a:spLocks noGrp="1"/>
          </p:cNvSpPr>
          <p:nvPr>
            <p:ph type="sldNum" sz="quarter" idx="5"/>
          </p:nvPr>
        </p:nvSpPr>
        <p:spPr>
          <a:noFill/>
        </p:spPr>
        <p:txBody>
          <a:bodyPr/>
          <a:lstStyle/>
          <a:p>
            <a:fld id="{7B9015AC-596F-4475-9D3D-9D898947BE73}" type="slidenum">
              <a:rPr lang="en-US" smtClean="0">
                <a:solidFill>
                  <a:prstClr val="black"/>
                </a:solidFill>
              </a:rPr>
              <a:pPr/>
              <a:t>71</a:t>
            </a:fld>
            <a:endParaRPr lang="en-US" dirty="0" smtClean="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B690F874-E4FC-4250-97BD-162E85E2F433}" type="slidenum">
              <a:rPr lang="en-US" smtClean="0">
                <a:solidFill>
                  <a:srgbClr val="000000"/>
                </a:solidFill>
              </a:rPr>
              <a:pPr/>
              <a:t>72</a:t>
            </a:fld>
            <a:endParaRPr lang="en-US" dirty="0" smtClean="0">
              <a:solidFill>
                <a:srgbClr val="000000"/>
              </a:solidFill>
            </a:endParaRPr>
          </a:p>
        </p:txBody>
      </p:sp>
      <p:sp>
        <p:nvSpPr>
          <p:cNvPr id="248835" name="Rectangle 2"/>
          <p:cNvSpPr>
            <a:spLocks noGrp="1" noRot="1" noChangeAspect="1" noChangeArrowheads="1" noTextEdit="1"/>
          </p:cNvSpPr>
          <p:nvPr>
            <p:ph type="sldImg"/>
          </p:nvPr>
        </p:nvSpPr>
        <p:spPr>
          <a:xfrm>
            <a:off x="1257300" y="720725"/>
            <a:ext cx="4802188" cy="3602038"/>
          </a:xfrm>
          <a:ln/>
        </p:spPr>
      </p:sp>
      <p:sp>
        <p:nvSpPr>
          <p:cNvPr id="24883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49860" name="Slide Number Placeholder 3"/>
          <p:cNvSpPr>
            <a:spLocks noGrp="1"/>
          </p:cNvSpPr>
          <p:nvPr>
            <p:ph type="sldNum" sz="quarter" idx="5"/>
          </p:nvPr>
        </p:nvSpPr>
        <p:spPr>
          <a:noFill/>
        </p:spPr>
        <p:txBody>
          <a:bodyPr/>
          <a:lstStyle/>
          <a:p>
            <a:fld id="{F3C9B9CD-C9CF-401F-ABF6-C7B393E8FA8A}" type="slidenum">
              <a:rPr lang="en-US" smtClean="0">
                <a:solidFill>
                  <a:prstClr val="black"/>
                </a:solidFill>
              </a:rPr>
              <a:pPr/>
              <a:t>73</a:t>
            </a:fld>
            <a:endParaRPr lang="en-US" dirty="0" smtClean="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p>
            <a:fld id="{4AFDF541-38B4-410F-BA11-D3219AF547B0}" type="slidenum">
              <a:rPr lang="en-US" smtClean="0">
                <a:solidFill>
                  <a:prstClr val="black"/>
                </a:solidFill>
              </a:rPr>
              <a:pPr/>
              <a:t>74</a:t>
            </a:fld>
            <a:endParaRPr lang="en-US" dirty="0" smtClean="0">
              <a:solidFill>
                <a:prstClr val="black"/>
              </a:solidFill>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2932" name="Slide Number Placeholder 3"/>
          <p:cNvSpPr>
            <a:spLocks noGrp="1"/>
          </p:cNvSpPr>
          <p:nvPr>
            <p:ph type="sldNum" sz="quarter" idx="5"/>
          </p:nvPr>
        </p:nvSpPr>
        <p:spPr>
          <a:noFill/>
        </p:spPr>
        <p:txBody>
          <a:bodyPr/>
          <a:lstStyle/>
          <a:p>
            <a:fld id="{4EE7BE50-55E5-4A09-BF9E-D271252EF6A2}" type="slidenum">
              <a:rPr lang="en-US" smtClean="0">
                <a:solidFill>
                  <a:prstClr val="black"/>
                </a:solidFill>
              </a:rPr>
              <a:pPr/>
              <a:t>75</a:t>
            </a:fld>
            <a:endParaRPr lang="en-US" dirty="0" smtClean="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30FE8541-3451-4B2A-BE5C-8A0A0FAF6D7A}" type="slidenum">
              <a:rPr lang="en-US" smtClean="0">
                <a:solidFill>
                  <a:srgbClr val="000000"/>
                </a:solidFill>
                <a:latin typeface="Arial" pitchFamily="34" charset="0"/>
                <a:cs typeface="Arial" pitchFamily="34" charset="0"/>
              </a:rPr>
              <a:pPr/>
              <a:t>76</a:t>
            </a:fld>
            <a:endParaRPr lang="en-US" dirty="0" smtClean="0">
              <a:solidFill>
                <a:srgbClr val="000000"/>
              </a:solidFill>
              <a:latin typeface="Arial" pitchFamily="34" charset="0"/>
              <a:cs typeface="Arial" pitchFamily="34"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F2DA9668-EFA3-44B2-A221-11E2DE244AD2}" type="slidenum">
              <a:rPr lang="en-US" smtClean="0">
                <a:solidFill>
                  <a:srgbClr val="000000"/>
                </a:solidFill>
              </a:rPr>
              <a:pPr/>
              <a:t>77</a:t>
            </a:fld>
            <a:endParaRPr lang="en-US" dirty="0" smtClean="0">
              <a:solidFill>
                <a:srgbClr val="000000"/>
              </a:solidFill>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9</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BD329FD5-818F-4B0E-83FF-400CDF0BE260}" type="slidenum">
              <a:rPr lang="en-US" smtClean="0">
                <a:solidFill>
                  <a:srgbClr val="000000"/>
                </a:solidFill>
              </a:rPr>
              <a:pPr/>
              <a:t>78</a:t>
            </a:fld>
            <a:endParaRPr lang="en-US" dirty="0" smtClean="0">
              <a:solidFill>
                <a:srgbClr val="000000"/>
              </a:solidFill>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57028" name="Slide Number Placeholder 3"/>
          <p:cNvSpPr>
            <a:spLocks noGrp="1"/>
          </p:cNvSpPr>
          <p:nvPr>
            <p:ph type="sldNum" sz="quarter" idx="5"/>
          </p:nvPr>
        </p:nvSpPr>
        <p:spPr>
          <a:noFill/>
        </p:spPr>
        <p:txBody>
          <a:bodyPr/>
          <a:lstStyle/>
          <a:p>
            <a:fld id="{5E46B5A1-4AD8-48EE-B2A8-5FEAAC14B4F6}" type="slidenum">
              <a:rPr lang="en-US" smtClean="0">
                <a:solidFill>
                  <a:srgbClr val="000000"/>
                </a:solidFill>
              </a:rPr>
              <a:pPr/>
              <a:t>79</a:t>
            </a:fld>
            <a:endParaRPr lang="en-US" dirty="0" smtClean="0">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6"/>
          <p:cNvSpPr>
            <a:spLocks noGrp="1" noChangeArrowheads="1"/>
          </p:cNvSpPr>
          <p:nvPr>
            <p:ph type="sldNum" sz="quarter" idx="5"/>
          </p:nvPr>
        </p:nvSpPr>
        <p:spPr>
          <a:noFill/>
        </p:spPr>
        <p:txBody>
          <a:bodyPr/>
          <a:lstStyle/>
          <a:p>
            <a:fld id="{A96B2E38-3734-4DF0-BAF8-C433D428C1C2}" type="slidenum">
              <a:rPr lang="en-US" smtClean="0">
                <a:solidFill>
                  <a:srgbClr val="000000"/>
                </a:solidFill>
              </a:rPr>
              <a:pPr/>
              <a:t>80</a:t>
            </a:fld>
            <a:endParaRPr lang="en-US" dirty="0" smtClean="0">
              <a:solidFill>
                <a:srgbClr val="000000"/>
              </a:solidFill>
            </a:endParaRPr>
          </a:p>
        </p:txBody>
      </p:sp>
      <p:sp>
        <p:nvSpPr>
          <p:cNvPr id="258051"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58052" name="Rectangle 2"/>
          <p:cNvSpPr>
            <a:spLocks noGrp="1" noChangeArrowheads="1"/>
          </p:cNvSpPr>
          <p:nvPr>
            <p:ph type="body" idx="1"/>
          </p:nvPr>
        </p:nvSpPr>
        <p:spPr>
          <a:xfrm>
            <a:off x="731838" y="4559300"/>
            <a:ext cx="5853112" cy="4233863"/>
          </a:xfrm>
          <a:noFill/>
          <a:ln/>
        </p:spPr>
        <p:txBody>
          <a:bodyPr wrap="none" anchor="ctr"/>
          <a:lstStyle/>
          <a:p>
            <a:endParaRPr lang="en-US" dirty="0" smtClean="0">
              <a:latin typeface="Arial" pitchFamily="34" charset="0"/>
              <a:cs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9"/>
          <p:cNvSpPr>
            <a:spLocks noGrp="1" noChangeArrowheads="1"/>
          </p:cNvSpPr>
          <p:nvPr>
            <p:ph type="sldNum" sz="quarter" idx="5"/>
          </p:nvPr>
        </p:nvSpPr>
        <p:spPr>
          <a:noFill/>
        </p:spPr>
        <p:txBody>
          <a:bodyPr/>
          <a:lstStyle/>
          <a:p>
            <a:fld id="{1E05E6D2-4134-47AB-A0A5-DC27A9286F65}" type="slidenum">
              <a:rPr lang="en-US" smtClean="0">
                <a:solidFill>
                  <a:prstClr val="black"/>
                </a:solidFill>
              </a:rPr>
              <a:pPr/>
              <a:t>81</a:t>
            </a:fld>
            <a:endParaRPr lang="en-US" dirty="0" smtClean="0">
              <a:solidFill>
                <a:prstClr val="black"/>
              </a:solidFill>
            </a:endParaRPr>
          </a:p>
        </p:txBody>
      </p:sp>
      <p:sp>
        <p:nvSpPr>
          <p:cNvPr id="171011"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171012" name="Rectangle 2"/>
          <p:cNvSpPr>
            <a:spLocks noGrp="1" noChangeArrowheads="1"/>
          </p:cNvSpPr>
          <p:nvPr>
            <p:ph type="body" idx="1"/>
          </p:nvPr>
        </p:nvSpPr>
        <p:spPr>
          <a:xfrm>
            <a:off x="731838" y="4559300"/>
            <a:ext cx="5848350" cy="4316413"/>
          </a:xfrm>
          <a:noFill/>
          <a:ln/>
        </p:spPr>
        <p:txBody>
          <a:bodyPr wrap="none" anchor="ctr"/>
          <a:lstStyle/>
          <a:p>
            <a:endParaRPr lang="en-US" dirty="0" smtClean="0">
              <a:latin typeface="Arial" pitchFamily="34" charset="0"/>
              <a:cs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9702A36D-2AEA-4981-8A0C-7E4CB31B8286}" type="slidenum">
              <a:rPr lang="en-US" smtClean="0">
                <a:solidFill>
                  <a:srgbClr val="000000"/>
                </a:solidFill>
                <a:latin typeface="Arial" pitchFamily="34" charset="0"/>
                <a:cs typeface="Arial" pitchFamily="34" charset="0"/>
              </a:rPr>
              <a:pPr/>
              <a:t>82</a:t>
            </a:fld>
            <a:endParaRPr lang="en-US" dirty="0" smtClean="0">
              <a:solidFill>
                <a:srgbClr val="000000"/>
              </a:solidFill>
              <a:latin typeface="Arial" pitchFamily="34" charset="0"/>
              <a:cs typeface="Arial" pitchFamily="34" charset="0"/>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06F699D0-DC97-4F6E-B871-7698C0C6277A}" type="slidenum">
              <a:rPr lang="en-US" smtClean="0">
                <a:solidFill>
                  <a:srgbClr val="000000"/>
                </a:solidFill>
              </a:rPr>
              <a:pPr/>
              <a:t>83</a:t>
            </a:fld>
            <a:endParaRPr lang="en-US" dirty="0" smtClean="0">
              <a:solidFill>
                <a:srgbClr val="000000"/>
              </a:solidFill>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05828" name="Slide Number Placeholder 3"/>
          <p:cNvSpPr>
            <a:spLocks noGrp="1"/>
          </p:cNvSpPr>
          <p:nvPr>
            <p:ph type="sldNum" sz="quarter" idx="5"/>
          </p:nvPr>
        </p:nvSpPr>
        <p:spPr>
          <a:noFill/>
        </p:spPr>
        <p:txBody>
          <a:bodyPr/>
          <a:lstStyle/>
          <a:p>
            <a:fld id="{B3D21541-3376-417A-ABC2-A68012DF3634}" type="slidenum">
              <a:rPr lang="en-US" smtClean="0">
                <a:solidFill>
                  <a:prstClr val="black"/>
                </a:solidFill>
              </a:rPr>
              <a:pPr/>
              <a:t>84</a:t>
            </a:fld>
            <a:endParaRPr lang="en-US" dirty="0" smtClean="0">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269316" name="Slide Number Placeholder 3"/>
          <p:cNvSpPr>
            <a:spLocks noGrp="1"/>
          </p:cNvSpPr>
          <p:nvPr>
            <p:ph type="sldNum" sz="quarter" idx="5"/>
          </p:nvPr>
        </p:nvSpPr>
        <p:spPr>
          <a:noFill/>
        </p:spPr>
        <p:txBody>
          <a:bodyPr/>
          <a:lstStyle/>
          <a:p>
            <a:fld id="{8CA49F4B-58B4-4EEB-A517-2E9AE749E423}" type="slidenum">
              <a:rPr lang="en-US" smtClean="0">
                <a:solidFill>
                  <a:srgbClr val="000000"/>
                </a:solidFill>
              </a:rPr>
              <a:pPr/>
              <a:t>85</a:t>
            </a:fld>
            <a:endParaRPr lang="en-US" dirty="0" smtClean="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A1116DE8-3343-43B3-8A28-D6B1CFDAC05D}" type="slidenum">
              <a:rPr lang="en-US" smtClean="0">
                <a:solidFill>
                  <a:srgbClr val="000000"/>
                </a:solidFill>
              </a:rPr>
              <a:pPr/>
              <a:t>89</a:t>
            </a:fld>
            <a:endParaRPr lang="en-US" dirty="0" smtClean="0">
              <a:solidFill>
                <a:srgbClr val="000000"/>
              </a:solidFill>
            </a:endParaRPr>
          </a:p>
        </p:txBody>
      </p:sp>
      <p:sp>
        <p:nvSpPr>
          <p:cNvPr id="337923" name="Rectangle 2"/>
          <p:cNvSpPr>
            <a:spLocks noGrp="1" noRot="1" noChangeAspect="1" noChangeArrowheads="1" noTextEdit="1"/>
          </p:cNvSpPr>
          <p:nvPr>
            <p:ph type="sldImg"/>
          </p:nvPr>
        </p:nvSpPr>
        <p:spPr>
          <a:xfrm>
            <a:off x="1257300" y="720725"/>
            <a:ext cx="4802188" cy="3602038"/>
          </a:xfrm>
          <a:ln/>
        </p:spPr>
      </p:sp>
      <p:sp>
        <p:nvSpPr>
          <p:cNvPr id="337924"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A0966187-0CC0-45F4-A274-56215559AE97}" type="slidenum">
              <a:rPr lang="en-US" smtClean="0">
                <a:solidFill>
                  <a:srgbClr val="000000"/>
                </a:solidFill>
              </a:rPr>
              <a:pPr/>
              <a:t>90</a:t>
            </a:fld>
            <a:endParaRPr lang="en-US" dirty="0" smtClean="0">
              <a:solidFill>
                <a:srgbClr val="000000"/>
              </a:solidFill>
            </a:endParaRPr>
          </a:p>
        </p:txBody>
      </p:sp>
      <p:sp>
        <p:nvSpPr>
          <p:cNvPr id="338947" name="Rectangle 2"/>
          <p:cNvSpPr>
            <a:spLocks noGrp="1" noRot="1" noChangeAspect="1" noChangeArrowheads="1" noTextEdit="1"/>
          </p:cNvSpPr>
          <p:nvPr>
            <p:ph type="sldImg"/>
          </p:nvPr>
        </p:nvSpPr>
        <p:spPr>
          <a:xfrm>
            <a:off x="1258888" y="720725"/>
            <a:ext cx="4799012" cy="3598863"/>
          </a:xfrm>
          <a:ln/>
        </p:spPr>
      </p:sp>
      <p:sp>
        <p:nvSpPr>
          <p:cNvPr id="338948" name="Rectangle 3"/>
          <p:cNvSpPr>
            <a:spLocks noGrp="1" noChangeArrowheads="1"/>
          </p:cNvSpPr>
          <p:nvPr>
            <p:ph type="body" idx="1"/>
          </p:nvPr>
        </p:nvSpPr>
        <p:spPr>
          <a:xfrm>
            <a:off x="974725" y="4560888"/>
            <a:ext cx="5365750" cy="4319587"/>
          </a:xfrm>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10</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29BDDCB9-17AF-43CC-8364-79B2CC767B4E}" type="slidenum">
              <a:rPr lang="en-US" smtClean="0">
                <a:solidFill>
                  <a:srgbClr val="000000"/>
                </a:solidFill>
              </a:rPr>
              <a:pPr/>
              <a:t>91</a:t>
            </a:fld>
            <a:endParaRPr lang="en-US" dirty="0" smtClean="0">
              <a:solidFill>
                <a:srgbClr val="000000"/>
              </a:solidFill>
            </a:endParaRPr>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31499DBC-CFE2-4E52-8045-2B6D9D9FC65D}" type="slidenum">
              <a:rPr lang="en-US" smtClean="0">
                <a:solidFill>
                  <a:srgbClr val="000000"/>
                </a:solidFill>
              </a:rPr>
              <a:pPr/>
              <a:t>92</a:t>
            </a:fld>
            <a:endParaRPr lang="en-US" dirty="0" smtClean="0">
              <a:solidFill>
                <a:srgbClr val="000000"/>
              </a:solidFill>
            </a:endParaRPr>
          </a:p>
        </p:txBody>
      </p:sp>
      <p:sp>
        <p:nvSpPr>
          <p:cNvPr id="340995" name="Rectangle 2"/>
          <p:cNvSpPr>
            <a:spLocks noGrp="1" noRot="1" noChangeAspect="1" noChangeArrowheads="1" noTextEdit="1"/>
          </p:cNvSpPr>
          <p:nvPr>
            <p:ph type="sldImg"/>
          </p:nvPr>
        </p:nvSpPr>
        <p:spPr>
          <a:xfrm>
            <a:off x="1257300" y="719138"/>
            <a:ext cx="4800600" cy="3600450"/>
          </a:xfrm>
          <a:ln/>
        </p:spPr>
      </p:sp>
      <p:sp>
        <p:nvSpPr>
          <p:cNvPr id="340996" name="Rectangle 3"/>
          <p:cNvSpPr>
            <a:spLocks noGrp="1" noChangeArrowheads="1"/>
          </p:cNvSpPr>
          <p:nvPr>
            <p:ph type="body" idx="1"/>
          </p:nvPr>
        </p:nvSpPr>
        <p:spPr>
          <a:xfrm>
            <a:off x="974725" y="4562475"/>
            <a:ext cx="5365750" cy="4319588"/>
          </a:xfrm>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057D23C1-D5E7-44CF-A80B-D340194307D8}" type="slidenum">
              <a:rPr lang="en-US" smtClean="0">
                <a:solidFill>
                  <a:srgbClr val="000000"/>
                </a:solidFill>
              </a:rPr>
              <a:pPr/>
              <a:t>93</a:t>
            </a:fld>
            <a:endParaRPr lang="en-US" dirty="0" smtClean="0">
              <a:solidFill>
                <a:srgbClr val="000000"/>
              </a:solidFill>
            </a:endParaRPr>
          </a:p>
        </p:txBody>
      </p:sp>
      <p:sp>
        <p:nvSpPr>
          <p:cNvPr id="342019" name="Rectangle 2"/>
          <p:cNvSpPr>
            <a:spLocks noGrp="1" noRot="1" noChangeAspect="1" noChangeArrowheads="1" noTextEdit="1"/>
          </p:cNvSpPr>
          <p:nvPr>
            <p:ph type="sldImg"/>
          </p:nvPr>
        </p:nvSpPr>
        <p:spPr>
          <a:xfrm>
            <a:off x="1257300" y="719138"/>
            <a:ext cx="4800600" cy="3600450"/>
          </a:xfrm>
          <a:ln/>
        </p:spPr>
      </p:sp>
      <p:sp>
        <p:nvSpPr>
          <p:cNvPr id="342020" name="Rectangle 3"/>
          <p:cNvSpPr>
            <a:spLocks noGrp="1" noChangeArrowheads="1"/>
          </p:cNvSpPr>
          <p:nvPr>
            <p:ph type="body" idx="1"/>
          </p:nvPr>
        </p:nvSpPr>
        <p:spPr>
          <a:xfrm>
            <a:off x="974725" y="4562475"/>
            <a:ext cx="5365750" cy="4319588"/>
          </a:xfrm>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23F33B89-7DB0-4D8B-8811-7C579CB64E75}" type="slidenum">
              <a:rPr lang="en-US" smtClean="0">
                <a:solidFill>
                  <a:srgbClr val="000000"/>
                </a:solidFill>
              </a:rPr>
              <a:pPr/>
              <a:t>94</a:t>
            </a:fld>
            <a:endParaRPr lang="en-US" dirty="0" smtClean="0">
              <a:solidFill>
                <a:srgbClr val="000000"/>
              </a:solidFill>
            </a:endParaRPr>
          </a:p>
        </p:txBody>
      </p:sp>
      <p:sp>
        <p:nvSpPr>
          <p:cNvPr id="343043" name="Rectangle 2"/>
          <p:cNvSpPr>
            <a:spLocks noGrp="1" noRot="1" noChangeAspect="1" noChangeArrowheads="1" noTextEdit="1"/>
          </p:cNvSpPr>
          <p:nvPr>
            <p:ph type="sldImg"/>
          </p:nvPr>
        </p:nvSpPr>
        <p:spPr>
          <a:xfrm>
            <a:off x="1260475" y="720725"/>
            <a:ext cx="4799013" cy="3598863"/>
          </a:xfrm>
          <a:ln/>
        </p:spPr>
      </p:sp>
      <p:sp>
        <p:nvSpPr>
          <p:cNvPr id="343044" name="Rectangle 3"/>
          <p:cNvSpPr>
            <a:spLocks noGrp="1" noChangeArrowheads="1"/>
          </p:cNvSpPr>
          <p:nvPr>
            <p:ph type="body" idx="1"/>
          </p:nvPr>
        </p:nvSpPr>
        <p:spPr>
          <a:xfrm>
            <a:off x="974725" y="4560888"/>
            <a:ext cx="5365750" cy="4319587"/>
          </a:xfrm>
          <a:noFill/>
          <a:ln/>
        </p:spPr>
        <p:txBody>
          <a:bodyPr/>
          <a:lstStyle/>
          <a:p>
            <a:pPr eaLnBrk="1" hangingPunct="1"/>
            <a:endParaRPr lang="en-US" dirty="0" smtClean="0">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11</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DA25C3C-84DA-40B9-9E2A-3B863D508967}" type="slidenum">
              <a:rPr lang="en-US" smtClean="0">
                <a:solidFill>
                  <a:srgbClr val="000000"/>
                </a:solidFill>
              </a:rPr>
              <a:pPr/>
              <a:t>12</a:t>
            </a:fld>
            <a:endParaRPr lang="en-US" dirty="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endParaRPr lang="en-US" dirty="0"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 Id="rId4"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4"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4"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4"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4"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4"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 Id="rId4"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 Id="rId4"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4"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4"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 Id="rId4"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 Id="rId4"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 Id="rId4"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25.xml"/><Relationship Id="rId2" Type="http://schemas.openxmlformats.org/officeDocument/2006/relationships/tags" Target="../tags/tag424.xml"/><Relationship Id="rId1" Type="http://schemas.openxmlformats.org/officeDocument/2006/relationships/tags" Target="../tags/tag423.xml"/><Relationship Id="rId4"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4"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4"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4"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4"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4"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4"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4"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4"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4"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4"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4"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 Id="rId4"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 Id="rId4"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ags" Target="../tags/tag470.xml"/><Relationship Id="rId4"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tags" Target="../tags/tag473.xml"/><Relationship Id="rId4"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 Id="rId4"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 Id="rId4"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 Id="rId4"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4"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0.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2.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3.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4.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5.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6.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8.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9.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500.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 Id="rId4"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 Id="rId4"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4"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 Id="rId4"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 Id="rId4"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 Id="rId4"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 Id="rId4"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4"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4"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4"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4"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 Id="rId4"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 Id="rId4"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tags" Target="../tags/tag577.xml"/><Relationship Id="rId4"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587.xml"/><Relationship Id="rId2" Type="http://schemas.openxmlformats.org/officeDocument/2006/relationships/tags" Target="../tags/tag586.xml"/><Relationship Id="rId1" Type="http://schemas.openxmlformats.org/officeDocument/2006/relationships/tags" Target="../tags/tag585.xml"/><Relationship Id="rId4"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tags" Target="../tags/tag588.xml"/><Relationship Id="rId4"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 Id="rId4"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 Id="rId4"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 Id="rId4"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4"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tags" Target="../tags/tag606.xml"/><Relationship Id="rId4"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 Id="rId4"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 Id="rId4"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25.xml"/><Relationship Id="rId2" Type="http://schemas.openxmlformats.org/officeDocument/2006/relationships/tags" Target="../tags/tag624.xml"/><Relationship Id="rId1" Type="http://schemas.openxmlformats.org/officeDocument/2006/relationships/tags" Target="../tags/tag623.xml"/><Relationship Id="rId4"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tags" Target="../tags/tag626.xml"/><Relationship Id="rId4"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631.xml"/><Relationship Id="rId2" Type="http://schemas.openxmlformats.org/officeDocument/2006/relationships/tags" Target="../tags/tag630.xml"/><Relationship Id="rId1" Type="http://schemas.openxmlformats.org/officeDocument/2006/relationships/tags" Target="../tags/tag629.xml"/><Relationship Id="rId4"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tags" Target="../tags/tag632.xml"/><Relationship Id="rId4"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4"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 Id="rId4"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 Id="rId4"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4"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 Id="rId4"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tags" Target="../tags/tag650.xml"/><Relationship Id="rId4"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tags" Target="../tags/tag653.xml"/><Relationship Id="rId4"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663.xml"/><Relationship Id="rId2" Type="http://schemas.openxmlformats.org/officeDocument/2006/relationships/tags" Target="../tags/tag662.xml"/><Relationship Id="rId1" Type="http://schemas.openxmlformats.org/officeDocument/2006/relationships/tags" Target="../tags/tag661.xml"/><Relationship Id="rId4"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4"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tags" Target="../tags/tag667.xml"/><Relationship Id="rId4"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72.xml"/><Relationship Id="rId2" Type="http://schemas.openxmlformats.org/officeDocument/2006/relationships/tags" Target="../tags/tag671.xml"/><Relationship Id="rId1" Type="http://schemas.openxmlformats.org/officeDocument/2006/relationships/tags" Target="../tags/tag670.xml"/><Relationship Id="rId4"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75.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 Id="rId4"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tags" Target="../tags/tag679.xml"/><Relationship Id="rId4"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tags" Target="../tags/tag682.xml"/><Relationship Id="rId4"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tags" Target="../tags/tag685.xml"/><Relationship Id="rId4"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690.xml"/><Relationship Id="rId2" Type="http://schemas.openxmlformats.org/officeDocument/2006/relationships/tags" Target="../tags/tag689.xml"/><Relationship Id="rId1" Type="http://schemas.openxmlformats.org/officeDocument/2006/relationships/tags" Target="../tags/tag688.xml"/><Relationship Id="rId4"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693.xml"/><Relationship Id="rId2" Type="http://schemas.openxmlformats.org/officeDocument/2006/relationships/tags" Target="../tags/tag692.xml"/><Relationship Id="rId1" Type="http://schemas.openxmlformats.org/officeDocument/2006/relationships/tags" Target="../tags/tag691.xml"/><Relationship Id="rId4"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701.xml"/><Relationship Id="rId2" Type="http://schemas.openxmlformats.org/officeDocument/2006/relationships/tags" Target="../tags/tag700.xml"/><Relationship Id="rId1" Type="http://schemas.openxmlformats.org/officeDocument/2006/relationships/tags" Target="../tags/tag699.xml"/><Relationship Id="rId4"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4"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tags" Target="../tags/tag710.xml"/><Relationship Id="rId4"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tags" Target="../tags/tag713.xml"/><Relationship Id="rId4" Type="http://schemas.openxmlformats.org/officeDocument/2006/relationships/slideMaster" Target="../slideMasters/slideMaster28.xml"/></Relationships>
</file>

<file path=ppt/slideLayouts/_rels/slideLayout285.xml.rels><?xml version="1.0" encoding="UTF-8" standalone="yes"?>
<Relationships xmlns="http://schemas.openxmlformats.org/package/2006/relationships"><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tags" Target="../tags/tag716.xml"/><Relationship Id="rId4" Type="http://schemas.openxmlformats.org/officeDocument/2006/relationships/slideMaster" Target="../slideMasters/slideMaster28.xml"/></Relationships>
</file>

<file path=ppt/slideLayouts/_rels/slideLayout286.xml.rels><?xml version="1.0" encoding="UTF-8" standalone="yes"?>
<Relationships xmlns="http://schemas.openxmlformats.org/package/2006/relationships"><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 Id="rId4" Type="http://schemas.openxmlformats.org/officeDocument/2006/relationships/slideMaster" Target="../slideMasters/slideMaster28.xml"/></Relationships>
</file>

<file path=ppt/slideLayouts/_rels/slideLayout287.xml.rels><?xml version="1.0" encoding="UTF-8" standalone="yes"?>
<Relationships xmlns="http://schemas.openxmlformats.org/package/2006/relationships"><Relationship Id="rId3" Type="http://schemas.openxmlformats.org/officeDocument/2006/relationships/tags" Target="../tags/tag724.xml"/><Relationship Id="rId2" Type="http://schemas.openxmlformats.org/officeDocument/2006/relationships/tags" Target="../tags/tag723.xml"/><Relationship Id="rId1" Type="http://schemas.openxmlformats.org/officeDocument/2006/relationships/tags" Target="../tags/tag722.xml"/><Relationship Id="rId4" Type="http://schemas.openxmlformats.org/officeDocument/2006/relationships/slideMaster" Target="../slideMasters/slideMaster28.xml"/></Relationships>
</file>

<file path=ppt/slideLayouts/_rels/slideLayout288.xml.rels><?xml version="1.0" encoding="UTF-8" standalone="yes"?>
<Relationships xmlns="http://schemas.openxmlformats.org/package/2006/relationships"><Relationship Id="rId3" Type="http://schemas.openxmlformats.org/officeDocument/2006/relationships/tags" Target="../tags/tag727.xml"/><Relationship Id="rId2" Type="http://schemas.openxmlformats.org/officeDocument/2006/relationships/tags" Target="../tags/tag726.xml"/><Relationship Id="rId1" Type="http://schemas.openxmlformats.org/officeDocument/2006/relationships/tags" Target="../tags/tag725.xml"/><Relationship Id="rId4"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tags" Target="../tags/tag733.xml"/><Relationship Id="rId2" Type="http://schemas.openxmlformats.org/officeDocument/2006/relationships/tags" Target="../tags/tag732.xml"/><Relationship Id="rId1" Type="http://schemas.openxmlformats.org/officeDocument/2006/relationships/tags" Target="../tags/tag731.xml"/><Relationship Id="rId4"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tags" Target="../tags/tag734.xml"/><Relationship Id="rId4"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739.xml"/><Relationship Id="rId2" Type="http://schemas.openxmlformats.org/officeDocument/2006/relationships/tags" Target="../tags/tag738.xml"/><Relationship Id="rId1" Type="http://schemas.openxmlformats.org/officeDocument/2006/relationships/tags" Target="../tags/tag737.xml"/><Relationship Id="rId4"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7.xml.rels><?xml version="1.0" encoding="UTF-8" standalone="yes"?>
<Relationships xmlns="http://schemas.openxmlformats.org/package/2006/relationships"><Relationship Id="rId3" Type="http://schemas.openxmlformats.org/officeDocument/2006/relationships/tags" Target="../tags/tag747.xml"/><Relationship Id="rId2" Type="http://schemas.openxmlformats.org/officeDocument/2006/relationships/tags" Target="../tags/tag746.xml"/><Relationship Id="rId1" Type="http://schemas.openxmlformats.org/officeDocument/2006/relationships/tags" Target="../tags/tag745.xml"/><Relationship Id="rId4"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 Id="rId4"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3" Type="http://schemas.openxmlformats.org/officeDocument/2006/relationships/tags" Target="../tags/tag753.xml"/><Relationship Id="rId2" Type="http://schemas.openxmlformats.org/officeDocument/2006/relationships/tags" Target="../tags/tag752.xml"/><Relationship Id="rId1" Type="http://schemas.openxmlformats.org/officeDocument/2006/relationships/tags" Target="../tags/tag751.xml"/><Relationship Id="rId4"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tags" Target="../tags/tag756.xml"/><Relationship Id="rId2" Type="http://schemas.openxmlformats.org/officeDocument/2006/relationships/tags" Target="../tags/tag755.xml"/><Relationship Id="rId1" Type="http://schemas.openxmlformats.org/officeDocument/2006/relationships/tags" Target="../tags/tag754.xml"/><Relationship Id="rId4"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3" Type="http://schemas.openxmlformats.org/officeDocument/2006/relationships/tags" Target="../tags/tag759.xml"/><Relationship Id="rId2" Type="http://schemas.openxmlformats.org/officeDocument/2006/relationships/tags" Target="../tags/tag758.xml"/><Relationship Id="rId1" Type="http://schemas.openxmlformats.org/officeDocument/2006/relationships/tags" Target="../tags/tag757.xml"/><Relationship Id="rId4"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3" Type="http://schemas.openxmlformats.org/officeDocument/2006/relationships/tags" Target="../tags/tag762.xml"/><Relationship Id="rId2" Type="http://schemas.openxmlformats.org/officeDocument/2006/relationships/tags" Target="../tags/tag761.xml"/><Relationship Id="rId1" Type="http://schemas.openxmlformats.org/officeDocument/2006/relationships/tags" Target="../tags/tag760.xml"/><Relationship Id="rId4"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3" Type="http://schemas.openxmlformats.org/officeDocument/2006/relationships/tags" Target="../tags/tag765.xml"/><Relationship Id="rId2" Type="http://schemas.openxmlformats.org/officeDocument/2006/relationships/tags" Target="../tags/tag764.xml"/><Relationship Id="rId1" Type="http://schemas.openxmlformats.org/officeDocument/2006/relationships/tags" Target="../tags/tag763.xml"/><Relationship Id="rId4"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3" Type="http://schemas.openxmlformats.org/officeDocument/2006/relationships/tags" Target="../tags/tag768.xml"/><Relationship Id="rId2" Type="http://schemas.openxmlformats.org/officeDocument/2006/relationships/tags" Target="../tags/tag767.xml"/><Relationship Id="rId1" Type="http://schemas.openxmlformats.org/officeDocument/2006/relationships/tags" Target="../tags/tag766.xml"/><Relationship Id="rId4"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 Id="rId4"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 Id="rId4" Type="http://schemas.openxmlformats.org/officeDocument/2006/relationships/slideMaster" Target="../slideMasters/slideMaster32.xml"/></Relationships>
</file>

<file path=ppt/slideLayouts/_rels/slideLayout327.xml.rels><?xml version="1.0" encoding="UTF-8" standalone="yes"?>
<Relationships xmlns="http://schemas.openxmlformats.org/package/2006/relationships"><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 Id="rId4" Type="http://schemas.openxmlformats.org/officeDocument/2006/relationships/slideMaster" Target="../slideMasters/slideMaster32.xml"/></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785.xml"/><Relationship Id="rId2" Type="http://schemas.openxmlformats.org/officeDocument/2006/relationships/tags" Target="../tags/tag784.xml"/><Relationship Id="rId1" Type="http://schemas.openxmlformats.org/officeDocument/2006/relationships/tags" Target="../tags/tag783.xml"/><Relationship Id="rId4"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788.xml"/><Relationship Id="rId2" Type="http://schemas.openxmlformats.org/officeDocument/2006/relationships/tags" Target="../tags/tag787.xml"/><Relationship Id="rId1" Type="http://schemas.openxmlformats.org/officeDocument/2006/relationships/tags" Target="../tags/tag786.xml"/><Relationship Id="rId4"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791.xml"/><Relationship Id="rId2" Type="http://schemas.openxmlformats.org/officeDocument/2006/relationships/tags" Target="../tags/tag790.xml"/><Relationship Id="rId1" Type="http://schemas.openxmlformats.org/officeDocument/2006/relationships/tags" Target="../tags/tag789.xml"/><Relationship Id="rId4"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794.xml"/><Relationship Id="rId2" Type="http://schemas.openxmlformats.org/officeDocument/2006/relationships/tags" Target="../tags/tag793.xml"/><Relationship Id="rId1" Type="http://schemas.openxmlformats.org/officeDocument/2006/relationships/tags" Target="../tags/tag792.xml"/><Relationship Id="rId4" Type="http://schemas.openxmlformats.org/officeDocument/2006/relationships/slideMaster" Target="../slideMasters/slideMaster33.xml"/></Relationships>
</file>

<file path=ppt/slideLayouts/_rels/slideLayout332.xml.rels><?xml version="1.0" encoding="UTF-8" standalone="yes"?>
<Relationships xmlns="http://schemas.openxmlformats.org/package/2006/relationships"><Relationship Id="rId3" Type="http://schemas.openxmlformats.org/officeDocument/2006/relationships/tags" Target="../tags/tag797.xml"/><Relationship Id="rId2" Type="http://schemas.openxmlformats.org/officeDocument/2006/relationships/tags" Target="../tags/tag796.xml"/><Relationship Id="rId1" Type="http://schemas.openxmlformats.org/officeDocument/2006/relationships/tags" Target="../tags/tag795.xml"/><Relationship Id="rId4"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3" Type="http://schemas.openxmlformats.org/officeDocument/2006/relationships/tags" Target="../tags/tag800.xml"/><Relationship Id="rId2" Type="http://schemas.openxmlformats.org/officeDocument/2006/relationships/tags" Target="../tags/tag799.xml"/><Relationship Id="rId1" Type="http://schemas.openxmlformats.org/officeDocument/2006/relationships/tags" Target="../tags/tag798.xml"/><Relationship Id="rId4"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3" Type="http://schemas.openxmlformats.org/officeDocument/2006/relationships/tags" Target="../tags/tag803.xml"/><Relationship Id="rId2" Type="http://schemas.openxmlformats.org/officeDocument/2006/relationships/tags" Target="../tags/tag802.xml"/><Relationship Id="rId1" Type="http://schemas.openxmlformats.org/officeDocument/2006/relationships/tags" Target="../tags/tag801.xml"/><Relationship Id="rId4"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3" Type="http://schemas.openxmlformats.org/officeDocument/2006/relationships/tags" Target="../tags/tag806.xml"/><Relationship Id="rId2" Type="http://schemas.openxmlformats.org/officeDocument/2006/relationships/tags" Target="../tags/tag805.xml"/><Relationship Id="rId1" Type="http://schemas.openxmlformats.org/officeDocument/2006/relationships/tags" Target="../tags/tag804.xml"/><Relationship Id="rId4"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3" Type="http://schemas.openxmlformats.org/officeDocument/2006/relationships/tags" Target="../tags/tag809.xml"/><Relationship Id="rId2" Type="http://schemas.openxmlformats.org/officeDocument/2006/relationships/tags" Target="../tags/tag808.xml"/><Relationship Id="rId1" Type="http://schemas.openxmlformats.org/officeDocument/2006/relationships/tags" Target="../tags/tag807.xml"/><Relationship Id="rId4"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3" Type="http://schemas.openxmlformats.org/officeDocument/2006/relationships/tags" Target="../tags/tag812.xml"/><Relationship Id="rId2" Type="http://schemas.openxmlformats.org/officeDocument/2006/relationships/tags" Target="../tags/tag811.xml"/><Relationship Id="rId1" Type="http://schemas.openxmlformats.org/officeDocument/2006/relationships/tags" Target="../tags/tag810.xml"/><Relationship Id="rId4" Type="http://schemas.openxmlformats.org/officeDocument/2006/relationships/slideMaster" Target="../slideMasters/slideMaster33.xml"/></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815.xml"/><Relationship Id="rId2" Type="http://schemas.openxmlformats.org/officeDocument/2006/relationships/tags" Target="../tags/tag814.xml"/><Relationship Id="rId1" Type="http://schemas.openxmlformats.org/officeDocument/2006/relationships/tags" Target="../tags/tag813.xml"/><Relationship Id="rId4" Type="http://schemas.openxmlformats.org/officeDocument/2006/relationships/slideMaster" Target="../slideMasters/slideMaster33.xml"/></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823.xml"/><Relationship Id="rId2" Type="http://schemas.openxmlformats.org/officeDocument/2006/relationships/tags" Target="../tags/tag822.xml"/><Relationship Id="rId1" Type="http://schemas.openxmlformats.org/officeDocument/2006/relationships/tags" Target="../tags/tag821.xml"/><Relationship Id="rId4"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7.xml"/></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tags" Target="../tags/tag824.xml"/><Relationship Id="rId4"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829.xml"/><Relationship Id="rId2" Type="http://schemas.openxmlformats.org/officeDocument/2006/relationships/tags" Target="../tags/tag828.xml"/><Relationship Id="rId1" Type="http://schemas.openxmlformats.org/officeDocument/2006/relationships/tags" Target="../tags/tag827.xml"/><Relationship Id="rId4" Type="http://schemas.openxmlformats.org/officeDocument/2006/relationships/slideMaster" Target="../slideMasters/slideMaster34.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832.xml"/><Relationship Id="rId2" Type="http://schemas.openxmlformats.org/officeDocument/2006/relationships/tags" Target="../tags/tag831.xml"/><Relationship Id="rId1" Type="http://schemas.openxmlformats.org/officeDocument/2006/relationships/tags" Target="../tags/tag830.xml"/><Relationship Id="rId4" Type="http://schemas.openxmlformats.org/officeDocument/2006/relationships/slideMaster" Target="../slideMasters/slideMaster34.xml"/></Relationships>
</file>

<file path=ppt/slideLayouts/_rels/slideLayout343.xml.rels><?xml version="1.0" encoding="UTF-8" standalone="yes"?>
<Relationships xmlns="http://schemas.openxmlformats.org/package/2006/relationships"><Relationship Id="rId3" Type="http://schemas.openxmlformats.org/officeDocument/2006/relationships/tags" Target="../tags/tag835.xml"/><Relationship Id="rId2" Type="http://schemas.openxmlformats.org/officeDocument/2006/relationships/tags" Target="../tags/tag834.xml"/><Relationship Id="rId1" Type="http://schemas.openxmlformats.org/officeDocument/2006/relationships/tags" Target="../tags/tag833.xml"/><Relationship Id="rId4" Type="http://schemas.openxmlformats.org/officeDocument/2006/relationships/slideMaster" Target="../slideMasters/slideMaster34.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 Id="rId4" Type="http://schemas.openxmlformats.org/officeDocument/2006/relationships/slideMaster" Target="../slideMasters/slideMaster34.xml"/></Relationships>
</file>

<file path=ppt/slideLayouts/_rels/slideLayout345.xml.rels><?xml version="1.0" encoding="UTF-8" standalone="yes"?>
<Relationships xmlns="http://schemas.openxmlformats.org/package/2006/relationships"><Relationship Id="rId3" Type="http://schemas.openxmlformats.org/officeDocument/2006/relationships/tags" Target="../tags/tag841.xml"/><Relationship Id="rId2" Type="http://schemas.openxmlformats.org/officeDocument/2006/relationships/tags" Target="../tags/tag840.xml"/><Relationship Id="rId1" Type="http://schemas.openxmlformats.org/officeDocument/2006/relationships/tags" Target="../tags/tag839.xml"/><Relationship Id="rId4" Type="http://schemas.openxmlformats.org/officeDocument/2006/relationships/slideMaster" Target="../slideMasters/slideMaster34.xml"/></Relationships>
</file>

<file path=ppt/slideLayouts/_rels/slideLayout346.xml.rels><?xml version="1.0" encoding="UTF-8" standalone="yes"?>
<Relationships xmlns="http://schemas.openxmlformats.org/package/2006/relationships"><Relationship Id="rId3" Type="http://schemas.openxmlformats.org/officeDocument/2006/relationships/tags" Target="../tags/tag844.xml"/><Relationship Id="rId2" Type="http://schemas.openxmlformats.org/officeDocument/2006/relationships/tags" Target="../tags/tag843.xml"/><Relationship Id="rId1" Type="http://schemas.openxmlformats.org/officeDocument/2006/relationships/tags" Target="../tags/tag842.xml"/><Relationship Id="rId4" Type="http://schemas.openxmlformats.org/officeDocument/2006/relationships/slideMaster" Target="../slideMasters/slideMaster34.xml"/></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847.xml"/><Relationship Id="rId2" Type="http://schemas.openxmlformats.org/officeDocument/2006/relationships/tags" Target="../tags/tag846.xml"/><Relationship Id="rId1" Type="http://schemas.openxmlformats.org/officeDocument/2006/relationships/tags" Target="../tags/tag845.xml"/><Relationship Id="rId4" Type="http://schemas.openxmlformats.org/officeDocument/2006/relationships/slideMaster" Target="../slideMasters/slideMaster34.xml"/></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 Id="rId4" Type="http://schemas.openxmlformats.org/officeDocument/2006/relationships/slideMaster" Target="../slideMasters/slideMaster34.xml"/></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4"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8.xml"/></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4" Type="http://schemas.openxmlformats.org/officeDocument/2006/relationships/slideMaster" Target="../slideMasters/slideMaster34.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4" Type="http://schemas.openxmlformats.org/officeDocument/2006/relationships/slideMaster" Target="../slideMasters/slideMaster34.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867.xml"/><Relationship Id="rId2" Type="http://schemas.openxmlformats.org/officeDocument/2006/relationships/tags" Target="../tags/tag866.xml"/><Relationship Id="rId1" Type="http://schemas.openxmlformats.org/officeDocument/2006/relationships/tags" Target="../tags/tag865.xml"/><Relationship Id="rId4" Type="http://schemas.openxmlformats.org/officeDocument/2006/relationships/slideMaster" Target="../slideMasters/slideMaster35.xml"/></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870.xml"/><Relationship Id="rId2" Type="http://schemas.openxmlformats.org/officeDocument/2006/relationships/tags" Target="../tags/tag869.xml"/><Relationship Id="rId1" Type="http://schemas.openxmlformats.org/officeDocument/2006/relationships/tags" Target="../tags/tag868.xml"/><Relationship Id="rId4" Type="http://schemas.openxmlformats.org/officeDocument/2006/relationships/slideMaster" Target="../slideMasters/slideMaster35.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tags" Target="../tags/tag871.xml"/><Relationship Id="rId4" Type="http://schemas.openxmlformats.org/officeDocument/2006/relationships/slideMaster" Target="../slideMasters/slideMaster35.xml"/></Relationships>
</file>

<file path=ppt/slideLayouts/_rels/slideLayout355.xml.rels><?xml version="1.0" encoding="UTF-8" standalone="yes"?>
<Relationships xmlns="http://schemas.openxmlformats.org/package/2006/relationships"><Relationship Id="rId3" Type="http://schemas.openxmlformats.org/officeDocument/2006/relationships/tags" Target="../tags/tag876.xml"/><Relationship Id="rId2" Type="http://schemas.openxmlformats.org/officeDocument/2006/relationships/tags" Target="../tags/tag875.xml"/><Relationship Id="rId1" Type="http://schemas.openxmlformats.org/officeDocument/2006/relationships/tags" Target="../tags/tag874.xml"/><Relationship Id="rId4" Type="http://schemas.openxmlformats.org/officeDocument/2006/relationships/slideMaster" Target="../slideMasters/slideMaster35.xml"/></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879.xml"/><Relationship Id="rId2" Type="http://schemas.openxmlformats.org/officeDocument/2006/relationships/tags" Target="../tags/tag878.xml"/><Relationship Id="rId1" Type="http://schemas.openxmlformats.org/officeDocument/2006/relationships/tags" Target="../tags/tag877.xml"/><Relationship Id="rId4" Type="http://schemas.openxmlformats.org/officeDocument/2006/relationships/slideMaster" Target="../slideMasters/slideMaster35.xml"/></Relationships>
</file>

<file path=ppt/slideLayouts/_rels/slideLayout357.xml.rels><?xml version="1.0" encoding="UTF-8" standalone="yes"?>
<Relationships xmlns="http://schemas.openxmlformats.org/package/2006/relationships"><Relationship Id="rId3" Type="http://schemas.openxmlformats.org/officeDocument/2006/relationships/tags" Target="../tags/tag882.xml"/><Relationship Id="rId2" Type="http://schemas.openxmlformats.org/officeDocument/2006/relationships/tags" Target="../tags/tag881.xml"/><Relationship Id="rId1" Type="http://schemas.openxmlformats.org/officeDocument/2006/relationships/tags" Target="../tags/tag880.xml"/><Relationship Id="rId4" Type="http://schemas.openxmlformats.org/officeDocument/2006/relationships/slideMaster" Target="../slideMasters/slideMaster35.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885.xml"/><Relationship Id="rId2" Type="http://schemas.openxmlformats.org/officeDocument/2006/relationships/tags" Target="../tags/tag884.xml"/><Relationship Id="rId1" Type="http://schemas.openxmlformats.org/officeDocument/2006/relationships/tags" Target="../tags/tag883.xml"/><Relationship Id="rId4" Type="http://schemas.openxmlformats.org/officeDocument/2006/relationships/slideMaster" Target="../slideMasters/slideMaster35.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888.xml"/><Relationship Id="rId2" Type="http://schemas.openxmlformats.org/officeDocument/2006/relationships/tags" Target="../tags/tag887.xml"/><Relationship Id="rId1" Type="http://schemas.openxmlformats.org/officeDocument/2006/relationships/tags" Target="../tags/tag886.xml"/><Relationship Id="rId4"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9.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tags" Target="../tags/tag889.xml"/><Relationship Id="rId4" Type="http://schemas.openxmlformats.org/officeDocument/2006/relationships/slideMaster" Target="../slideMasters/slideMaster35.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tags" Target="../tags/tag892.xml"/><Relationship Id="rId4" Type="http://schemas.openxmlformats.org/officeDocument/2006/relationships/slideMaster" Target="../slideMasters/slideMaster35.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897.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Master" Target="../slideMasters/slideMaster35.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tags" Target="../tags/tag898.xml"/><Relationship Id="rId4" Type="http://schemas.openxmlformats.org/officeDocument/2006/relationships/slideMaster" Target="../slideMasters/slideMaster35.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tags" Target="../tags/tag906.xml"/><Relationship Id="rId4" Type="http://schemas.openxmlformats.org/officeDocument/2006/relationships/slideMaster" Target="../slideMasters/slideMaster36.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tags" Target="../tags/tag909.xml"/><Relationship Id="rId4" Type="http://schemas.openxmlformats.org/officeDocument/2006/relationships/slideMaster" Target="../slideMasters/slideMaster36.xml"/></Relationships>
</file>

<file path=ppt/slideLayouts/_rels/slideLayout366.xml.rels><?xml version="1.0" encoding="UTF-8" standalone="yes"?>
<Relationships xmlns="http://schemas.openxmlformats.org/package/2006/relationships"><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 Id="rId4"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917.xml"/><Relationship Id="rId2" Type="http://schemas.openxmlformats.org/officeDocument/2006/relationships/tags" Target="../tags/tag916.xml"/><Relationship Id="rId1" Type="http://schemas.openxmlformats.org/officeDocument/2006/relationships/tags" Target="../tags/tag915.xml"/><Relationship Id="rId4" Type="http://schemas.openxmlformats.org/officeDocument/2006/relationships/slideMaster" Target="../slideMasters/slideMaster36.xml"/></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920.xml"/><Relationship Id="rId2" Type="http://schemas.openxmlformats.org/officeDocument/2006/relationships/tags" Target="../tags/tag919.xml"/><Relationship Id="rId1" Type="http://schemas.openxmlformats.org/officeDocument/2006/relationships/tags" Target="../tags/tag918.xml"/><Relationship Id="rId4" Type="http://schemas.openxmlformats.org/officeDocument/2006/relationships/slideMaster" Target="../slideMasters/slideMaster36.xml"/></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923.xml"/><Relationship Id="rId2" Type="http://schemas.openxmlformats.org/officeDocument/2006/relationships/tags" Target="../tags/tag922.xml"/><Relationship Id="rId1" Type="http://schemas.openxmlformats.org/officeDocument/2006/relationships/tags" Target="../tags/tag921.xml"/><Relationship Id="rId4"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0.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tags" Target="../tags/tag924.xml"/><Relationship Id="rId4" Type="http://schemas.openxmlformats.org/officeDocument/2006/relationships/slideMaster" Target="../slideMasters/slideMaster36.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tags" Target="../tags/tag927.xml"/><Relationship Id="rId4" Type="http://schemas.openxmlformats.org/officeDocument/2006/relationships/slideMaster" Target="../slideMasters/slideMaster36.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932.xml"/><Relationship Id="rId2" Type="http://schemas.openxmlformats.org/officeDocument/2006/relationships/tags" Target="../tags/tag931.xml"/><Relationship Id="rId1" Type="http://schemas.openxmlformats.org/officeDocument/2006/relationships/tags" Target="../tags/tag930.xml"/><Relationship Id="rId4" Type="http://schemas.openxmlformats.org/officeDocument/2006/relationships/slideMaster" Target="../slideMasters/slideMaster36.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slideMaster" Target="../slideMasters/slideMaster36.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tags" Target="../tags/tag936.xml"/><Relationship Id="rId4" Type="http://schemas.openxmlformats.org/officeDocument/2006/relationships/slideMaster" Target="../slideMasters/slideMaster36.xml"/></Relationships>
</file>

<file path=ppt/slideLayouts/_rels/slideLayout375.xml.rels><?xml version="1.0" encoding="UTF-8" standalone="yes"?>
<Relationships xmlns="http://schemas.openxmlformats.org/package/2006/relationships"><Relationship Id="rId3" Type="http://schemas.openxmlformats.org/officeDocument/2006/relationships/tags" Target="../tags/tag946.xml"/><Relationship Id="rId2" Type="http://schemas.openxmlformats.org/officeDocument/2006/relationships/tags" Target="../tags/tag945.xml"/><Relationship Id="rId1" Type="http://schemas.openxmlformats.org/officeDocument/2006/relationships/tags" Target="../tags/tag944.xml"/><Relationship Id="rId4" Type="http://schemas.openxmlformats.org/officeDocument/2006/relationships/slideMaster" Target="../slideMasters/slideMaster37.xml"/></Relationships>
</file>

<file path=ppt/slideLayouts/_rels/slideLayout376.xml.rels><?xml version="1.0" encoding="UTF-8" standalone="yes"?>
<Relationships xmlns="http://schemas.openxmlformats.org/package/2006/relationships"><Relationship Id="rId3" Type="http://schemas.openxmlformats.org/officeDocument/2006/relationships/tags" Target="../tags/tag949.xml"/><Relationship Id="rId2" Type="http://schemas.openxmlformats.org/officeDocument/2006/relationships/tags" Target="../tags/tag948.xml"/><Relationship Id="rId1" Type="http://schemas.openxmlformats.org/officeDocument/2006/relationships/tags" Target="../tags/tag947.xml"/><Relationship Id="rId4" Type="http://schemas.openxmlformats.org/officeDocument/2006/relationships/slideMaster" Target="../slideMasters/slideMaster37.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952.xml"/><Relationship Id="rId2" Type="http://schemas.openxmlformats.org/officeDocument/2006/relationships/tags" Target="../tags/tag951.xml"/><Relationship Id="rId1" Type="http://schemas.openxmlformats.org/officeDocument/2006/relationships/tags" Target="../tags/tag950.xml"/><Relationship Id="rId4" Type="http://schemas.openxmlformats.org/officeDocument/2006/relationships/slideMaster" Target="../slideMasters/slideMaster37.xml"/></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955.xml"/><Relationship Id="rId2" Type="http://schemas.openxmlformats.org/officeDocument/2006/relationships/tags" Target="../tags/tag954.xml"/><Relationship Id="rId1" Type="http://schemas.openxmlformats.org/officeDocument/2006/relationships/tags" Target="../tags/tag953.xml"/><Relationship Id="rId4" Type="http://schemas.openxmlformats.org/officeDocument/2006/relationships/slideMaster" Target="../slideMasters/slideMaster37.xml"/></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958.xml"/><Relationship Id="rId2" Type="http://schemas.openxmlformats.org/officeDocument/2006/relationships/tags" Target="../tags/tag957.xml"/><Relationship Id="rId1" Type="http://schemas.openxmlformats.org/officeDocument/2006/relationships/tags" Target="../tags/tag956.xml"/><Relationship Id="rId4"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tags" Target="../tags/tag959.xml"/><Relationship Id="rId4"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tags" Target="../tags/tag962.xml"/><Relationship Id="rId4" Type="http://schemas.openxmlformats.org/officeDocument/2006/relationships/slideMaster" Target="../slideMasters/slideMaster37.xml"/></Relationships>
</file>

<file path=ppt/slideLayouts/_rels/slideLayout382.xml.rels><?xml version="1.0" encoding="UTF-8" standalone="yes"?>
<Relationships xmlns="http://schemas.openxmlformats.org/package/2006/relationships"><Relationship Id="rId3" Type="http://schemas.openxmlformats.org/officeDocument/2006/relationships/tags" Target="../tags/tag967.xml"/><Relationship Id="rId2" Type="http://schemas.openxmlformats.org/officeDocument/2006/relationships/tags" Target="../tags/tag966.xml"/><Relationship Id="rId1" Type="http://schemas.openxmlformats.org/officeDocument/2006/relationships/tags" Target="../tags/tag965.xml"/><Relationship Id="rId4" Type="http://schemas.openxmlformats.org/officeDocument/2006/relationships/slideMaster" Target="../slideMasters/slideMaster37.xml"/></Relationships>
</file>

<file path=ppt/slideLayouts/_rels/slideLayout383.xml.rels><?xml version="1.0" encoding="UTF-8" standalone="yes"?>
<Relationships xmlns="http://schemas.openxmlformats.org/package/2006/relationships"><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tags" Target="../tags/tag968.xml"/><Relationship Id="rId4" Type="http://schemas.openxmlformats.org/officeDocument/2006/relationships/slideMaster" Target="../slideMasters/slideMaster37.xml"/></Relationships>
</file>

<file path=ppt/slideLayouts/_rels/slideLayout384.xml.rels><?xml version="1.0" encoding="UTF-8" standalone="yes"?>
<Relationships xmlns="http://schemas.openxmlformats.org/package/2006/relationships"><Relationship Id="rId3" Type="http://schemas.openxmlformats.org/officeDocument/2006/relationships/tags" Target="../tags/tag973.xml"/><Relationship Id="rId2" Type="http://schemas.openxmlformats.org/officeDocument/2006/relationships/tags" Target="../tags/tag972.xml"/><Relationship Id="rId1" Type="http://schemas.openxmlformats.org/officeDocument/2006/relationships/tags" Target="../tags/tag971.xml"/><Relationship Id="rId4" Type="http://schemas.openxmlformats.org/officeDocument/2006/relationships/slideMaster" Target="../slideMasters/slideMaster37.xml"/></Relationships>
</file>

<file path=ppt/slideLayouts/_rels/slideLayout385.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tags" Target="../tags/tag974.xml"/><Relationship Id="rId4" Type="http://schemas.openxmlformats.org/officeDocument/2006/relationships/slideMaster" Target="../slideMasters/slideMaster37.xml"/></Relationships>
</file>

<file path=ppt/slideLayouts/_rels/slideLayout386.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tags" Target="../tags/tag977.xml"/><Relationship Id="rId4" Type="http://schemas.openxmlformats.org/officeDocument/2006/relationships/slideMaster" Target="../slideMasters/slideMaster37.xml"/></Relationships>
</file>

<file path=ppt/slideLayouts/_rels/slideLayout387.xml.rels><?xml version="1.0" encoding="UTF-8" standalone="yes"?>
<Relationships xmlns="http://schemas.openxmlformats.org/package/2006/relationships"><Relationship Id="rId3" Type="http://schemas.openxmlformats.org/officeDocument/2006/relationships/tags" Target="../tags/tag982.xml"/><Relationship Id="rId2" Type="http://schemas.openxmlformats.org/officeDocument/2006/relationships/tags" Target="../tags/tag981.xml"/><Relationship Id="rId1" Type="http://schemas.openxmlformats.org/officeDocument/2006/relationships/tags" Target="../tags/tag980.xml"/><Relationship Id="rId4" Type="http://schemas.openxmlformats.org/officeDocument/2006/relationships/slideMaster" Target="../slideMasters/slideMaster37.xml"/></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985.xml"/><Relationship Id="rId2" Type="http://schemas.openxmlformats.org/officeDocument/2006/relationships/tags" Target="../tags/tag984.xml"/><Relationship Id="rId1" Type="http://schemas.openxmlformats.org/officeDocument/2006/relationships/tags" Target="../tags/tag983.xml"/><Relationship Id="rId4"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3" Type="http://schemas.openxmlformats.org/officeDocument/2006/relationships/tags" Target="../tags/tag993.xml"/><Relationship Id="rId2" Type="http://schemas.openxmlformats.org/officeDocument/2006/relationships/tags" Target="../tags/tag992.xml"/><Relationship Id="rId1" Type="http://schemas.openxmlformats.org/officeDocument/2006/relationships/tags" Target="../tags/tag991.xml"/><Relationship Id="rId4"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2.xml"/></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996.xml"/><Relationship Id="rId2" Type="http://schemas.openxmlformats.org/officeDocument/2006/relationships/tags" Target="../tags/tag995.xml"/><Relationship Id="rId1" Type="http://schemas.openxmlformats.org/officeDocument/2006/relationships/tags" Target="../tags/tag994.xml"/><Relationship Id="rId4"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999.xml"/><Relationship Id="rId2" Type="http://schemas.openxmlformats.org/officeDocument/2006/relationships/tags" Target="../tags/tag998.xml"/><Relationship Id="rId1" Type="http://schemas.openxmlformats.org/officeDocument/2006/relationships/tags" Target="../tags/tag997.xml"/><Relationship Id="rId4"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3" Type="http://schemas.openxmlformats.org/officeDocument/2006/relationships/tags" Target="../tags/tag1002.xml"/><Relationship Id="rId2" Type="http://schemas.openxmlformats.org/officeDocument/2006/relationships/tags" Target="../tags/tag1001.xml"/><Relationship Id="rId1" Type="http://schemas.openxmlformats.org/officeDocument/2006/relationships/tags" Target="../tags/tag1000.xml"/><Relationship Id="rId4" Type="http://schemas.openxmlformats.org/officeDocument/2006/relationships/slideMaster" Target="../slideMasters/slideMaster38.xml"/></Relationships>
</file>

<file path=ppt/slideLayouts/_rels/slideLayout393.xml.rels><?xml version="1.0" encoding="UTF-8" standalone="yes"?>
<Relationships xmlns="http://schemas.openxmlformats.org/package/2006/relationships"><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tags" Target="../tags/tag1003.xml"/><Relationship Id="rId4" Type="http://schemas.openxmlformats.org/officeDocument/2006/relationships/slideMaster" Target="../slideMasters/slideMaster38.xml"/></Relationships>
</file>

<file path=ppt/slideLayouts/_rels/slideLayout394.xml.rels><?xml version="1.0" encoding="UTF-8" standalone="yes"?>
<Relationships xmlns="http://schemas.openxmlformats.org/package/2006/relationships"><Relationship Id="rId3" Type="http://schemas.openxmlformats.org/officeDocument/2006/relationships/tags" Target="../tags/tag1008.xml"/><Relationship Id="rId2" Type="http://schemas.openxmlformats.org/officeDocument/2006/relationships/tags" Target="../tags/tag1007.xml"/><Relationship Id="rId1" Type="http://schemas.openxmlformats.org/officeDocument/2006/relationships/tags" Target="../tags/tag1006.xml"/><Relationship Id="rId4" Type="http://schemas.openxmlformats.org/officeDocument/2006/relationships/slideMaster" Target="../slideMasters/slideMaster38.xml"/></Relationships>
</file>

<file path=ppt/slideLayouts/_rels/slideLayout395.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tags" Target="../tags/tag1009.xml"/><Relationship Id="rId4" Type="http://schemas.openxmlformats.org/officeDocument/2006/relationships/slideMaster" Target="../slideMasters/slideMaster38.xml"/></Relationships>
</file>

<file path=ppt/slideLayouts/_rels/slideLayout396.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tags" Target="../tags/tag1012.xml"/><Relationship Id="rId4" Type="http://schemas.openxmlformats.org/officeDocument/2006/relationships/slideMaster" Target="../slideMasters/slideMaster38.xml"/></Relationships>
</file>

<file path=ppt/slideLayouts/_rels/slideLayout397.xml.rels><?xml version="1.0" encoding="UTF-8" standalone="yes"?>
<Relationships xmlns="http://schemas.openxmlformats.org/package/2006/relationships"><Relationship Id="rId3" Type="http://schemas.openxmlformats.org/officeDocument/2006/relationships/tags" Target="../tags/tag1017.xml"/><Relationship Id="rId2" Type="http://schemas.openxmlformats.org/officeDocument/2006/relationships/tags" Target="../tags/tag1016.xml"/><Relationship Id="rId1" Type="http://schemas.openxmlformats.org/officeDocument/2006/relationships/tags" Target="../tags/tag1015.xml"/><Relationship Id="rId4" Type="http://schemas.openxmlformats.org/officeDocument/2006/relationships/slideMaster" Target="../slideMasters/slideMaster38.xml"/></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020.xml"/><Relationship Id="rId2" Type="http://schemas.openxmlformats.org/officeDocument/2006/relationships/tags" Target="../tags/tag1019.xml"/><Relationship Id="rId1" Type="http://schemas.openxmlformats.org/officeDocument/2006/relationships/tags" Target="../tags/tag1018.xml"/><Relationship Id="rId4" Type="http://schemas.openxmlformats.org/officeDocument/2006/relationships/slideMaster" Target="../slideMasters/slideMaster38.xml"/></Relationships>
</file>

<file path=ppt/slideLayouts/_rels/slideLayout399.xml.rels><?xml version="1.0" encoding="UTF-8" standalone="yes"?>
<Relationships xmlns="http://schemas.openxmlformats.org/package/2006/relationships"><Relationship Id="rId3" Type="http://schemas.openxmlformats.org/officeDocument/2006/relationships/tags" Target="../tags/tag1023.xml"/><Relationship Id="rId2" Type="http://schemas.openxmlformats.org/officeDocument/2006/relationships/tags" Target="../tags/tag1022.xml"/><Relationship Id="rId1" Type="http://schemas.openxmlformats.org/officeDocument/2006/relationships/tags" Target="../tags/tag1021.xml"/><Relationship Id="rId4"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3.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031.xml"/><Relationship Id="rId2" Type="http://schemas.openxmlformats.org/officeDocument/2006/relationships/tags" Target="../tags/tag1030.xml"/><Relationship Id="rId1" Type="http://schemas.openxmlformats.org/officeDocument/2006/relationships/tags" Target="../tags/tag1029.xml"/><Relationship Id="rId4" Type="http://schemas.openxmlformats.org/officeDocument/2006/relationships/slideMaster" Target="../slideMasters/slideMaster39.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034.xml"/><Relationship Id="rId2" Type="http://schemas.openxmlformats.org/officeDocument/2006/relationships/tags" Target="../tags/tag1033.xml"/><Relationship Id="rId1" Type="http://schemas.openxmlformats.org/officeDocument/2006/relationships/tags" Target="../tags/tag1032.xml"/><Relationship Id="rId4" Type="http://schemas.openxmlformats.org/officeDocument/2006/relationships/slideMaster" Target="../slideMasters/slideMaster39.xml"/></Relationships>
</file>

<file path=ppt/slideLayouts/_rels/slideLayout402.xml.rels><?xml version="1.0" encoding="UTF-8" standalone="yes"?>
<Relationships xmlns="http://schemas.openxmlformats.org/package/2006/relationships"><Relationship Id="rId3" Type="http://schemas.openxmlformats.org/officeDocument/2006/relationships/tags" Target="../tags/tag1037.xml"/><Relationship Id="rId2" Type="http://schemas.openxmlformats.org/officeDocument/2006/relationships/tags" Target="../tags/tag1036.xml"/><Relationship Id="rId1" Type="http://schemas.openxmlformats.org/officeDocument/2006/relationships/tags" Target="../tags/tag1035.xml"/><Relationship Id="rId4"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3" Type="http://schemas.openxmlformats.org/officeDocument/2006/relationships/tags" Target="../tags/tag1040.xml"/><Relationship Id="rId2" Type="http://schemas.openxmlformats.org/officeDocument/2006/relationships/tags" Target="../tags/tag1039.xml"/><Relationship Id="rId1" Type="http://schemas.openxmlformats.org/officeDocument/2006/relationships/tags" Target="../tags/tag1038.xml"/><Relationship Id="rId4" Type="http://schemas.openxmlformats.org/officeDocument/2006/relationships/slideMaster" Target="../slideMasters/slideMaster39.xml"/></Relationships>
</file>

<file path=ppt/slideLayouts/_rels/slideLayout404.xml.rels><?xml version="1.0" encoding="UTF-8" standalone="yes"?>
<Relationships xmlns="http://schemas.openxmlformats.org/package/2006/relationships"><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 Id="rId4" Type="http://schemas.openxmlformats.org/officeDocument/2006/relationships/slideMaster" Target="../slideMasters/slideMaster39.xml"/></Relationships>
</file>

<file path=ppt/slideLayouts/_rels/slideLayout405.xml.rels><?xml version="1.0" encoding="UTF-8" standalone="yes"?>
<Relationships xmlns="http://schemas.openxmlformats.org/package/2006/relationships"><Relationship Id="rId3" Type="http://schemas.openxmlformats.org/officeDocument/2006/relationships/tags" Target="../tags/tag1046.xml"/><Relationship Id="rId2" Type="http://schemas.openxmlformats.org/officeDocument/2006/relationships/tags" Target="../tags/tag1045.xml"/><Relationship Id="rId1" Type="http://schemas.openxmlformats.org/officeDocument/2006/relationships/tags" Target="../tags/tag1044.xml"/><Relationship Id="rId4" Type="http://schemas.openxmlformats.org/officeDocument/2006/relationships/slideMaster" Target="../slideMasters/slideMaster39.xml"/></Relationships>
</file>

<file path=ppt/slideLayouts/_rels/slideLayout406.xml.rels><?xml version="1.0" encoding="UTF-8" standalone="yes"?>
<Relationships xmlns="http://schemas.openxmlformats.org/package/2006/relationships"><Relationship Id="rId3" Type="http://schemas.openxmlformats.org/officeDocument/2006/relationships/tags" Target="../tags/tag1049.xml"/><Relationship Id="rId2" Type="http://schemas.openxmlformats.org/officeDocument/2006/relationships/tags" Target="../tags/tag1048.xml"/><Relationship Id="rId1" Type="http://schemas.openxmlformats.org/officeDocument/2006/relationships/tags" Target="../tags/tag1047.xml"/><Relationship Id="rId4" Type="http://schemas.openxmlformats.org/officeDocument/2006/relationships/slideMaster" Target="../slideMasters/slideMaster39.xml"/></Relationships>
</file>

<file path=ppt/slideLayouts/_rels/slideLayout407.xml.rels><?xml version="1.0" encoding="UTF-8" standalone="yes"?>
<Relationships xmlns="http://schemas.openxmlformats.org/package/2006/relationships"><Relationship Id="rId3" Type="http://schemas.openxmlformats.org/officeDocument/2006/relationships/tags" Target="../tags/tag1052.xml"/><Relationship Id="rId2" Type="http://schemas.openxmlformats.org/officeDocument/2006/relationships/tags" Target="../tags/tag1051.xml"/><Relationship Id="rId1" Type="http://schemas.openxmlformats.org/officeDocument/2006/relationships/tags" Target="../tags/tag1050.xml"/><Relationship Id="rId4" Type="http://schemas.openxmlformats.org/officeDocument/2006/relationships/slideMaster" Target="../slideMasters/slideMaster39.xml"/></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055.xml"/><Relationship Id="rId2" Type="http://schemas.openxmlformats.org/officeDocument/2006/relationships/tags" Target="../tags/tag1054.xml"/><Relationship Id="rId1" Type="http://schemas.openxmlformats.org/officeDocument/2006/relationships/tags" Target="../tags/tag1053.xml"/><Relationship Id="rId4" Type="http://schemas.openxmlformats.org/officeDocument/2006/relationships/slideMaster" Target="../slideMasters/slideMaster39.xml"/></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tags" Target="../tags/tag1056.xml"/><Relationship Id="rId4" Type="http://schemas.openxmlformats.org/officeDocument/2006/relationships/slideMaster" Target="../slideMasters/slideMaster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4.xml"/></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tags" Target="../tags/tag1059.xml"/><Relationship Id="rId4"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063.xml"/><Relationship Id="rId2" Type="http://schemas.openxmlformats.org/officeDocument/2006/relationships/tags" Target="../tags/tag1062.xml"/><Relationship Id="rId1" Type="http://schemas.openxmlformats.org/officeDocument/2006/relationships/themeOverride" Target="../theme/themeOverride1.xml"/><Relationship Id="rId5" Type="http://schemas.openxmlformats.org/officeDocument/2006/relationships/slideMaster" Target="../slideMasters/slideMaster39.xml"/><Relationship Id="rId4" Type="http://schemas.openxmlformats.org/officeDocument/2006/relationships/tags" Target="../tags/tag1064.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072.xml"/><Relationship Id="rId2" Type="http://schemas.openxmlformats.org/officeDocument/2006/relationships/tags" Target="../tags/tag1071.xml"/><Relationship Id="rId1" Type="http://schemas.openxmlformats.org/officeDocument/2006/relationships/tags" Target="../tags/tag1070.xml"/><Relationship Id="rId4" Type="http://schemas.openxmlformats.org/officeDocument/2006/relationships/slideMaster" Target="../slideMasters/slideMaster40.xml"/></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1075.xml"/><Relationship Id="rId2" Type="http://schemas.openxmlformats.org/officeDocument/2006/relationships/tags" Target="../tags/tag1074.xml"/><Relationship Id="rId1" Type="http://schemas.openxmlformats.org/officeDocument/2006/relationships/tags" Target="../tags/tag1073.xml"/><Relationship Id="rId4"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3" Type="http://schemas.openxmlformats.org/officeDocument/2006/relationships/tags" Target="../tags/tag1078.xml"/><Relationship Id="rId2" Type="http://schemas.openxmlformats.org/officeDocument/2006/relationships/tags" Target="../tags/tag1077.xml"/><Relationship Id="rId1" Type="http://schemas.openxmlformats.org/officeDocument/2006/relationships/tags" Target="../tags/tag1076.xml"/><Relationship Id="rId4"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3" Type="http://schemas.openxmlformats.org/officeDocument/2006/relationships/tags" Target="../tags/tag1081.xml"/><Relationship Id="rId2" Type="http://schemas.openxmlformats.org/officeDocument/2006/relationships/tags" Target="../tags/tag1080.xml"/><Relationship Id="rId1" Type="http://schemas.openxmlformats.org/officeDocument/2006/relationships/tags" Target="../tags/tag1079.xml"/><Relationship Id="rId4"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3" Type="http://schemas.openxmlformats.org/officeDocument/2006/relationships/tags" Target="../tags/tag1084.xml"/><Relationship Id="rId2" Type="http://schemas.openxmlformats.org/officeDocument/2006/relationships/tags" Target="../tags/tag1083.xml"/><Relationship Id="rId1" Type="http://schemas.openxmlformats.org/officeDocument/2006/relationships/tags" Target="../tags/tag1082.xml"/><Relationship Id="rId4" Type="http://schemas.openxmlformats.org/officeDocument/2006/relationships/slideMaster" Target="../slideMasters/slideMaster40.xml"/></Relationships>
</file>

<file path=ppt/slideLayouts/_rels/slideLayout417.xml.rels><?xml version="1.0" encoding="UTF-8" standalone="yes"?>
<Relationships xmlns="http://schemas.openxmlformats.org/package/2006/relationships"><Relationship Id="rId3" Type="http://schemas.openxmlformats.org/officeDocument/2006/relationships/tags" Target="../tags/tag1087.xml"/><Relationship Id="rId2" Type="http://schemas.openxmlformats.org/officeDocument/2006/relationships/tags" Target="../tags/tag1086.xml"/><Relationship Id="rId1" Type="http://schemas.openxmlformats.org/officeDocument/2006/relationships/tags" Target="../tags/tag1085.xml"/><Relationship Id="rId4" Type="http://schemas.openxmlformats.org/officeDocument/2006/relationships/slideMaster" Target="../slideMasters/slideMaster40.xml"/></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090.xml"/><Relationship Id="rId2" Type="http://schemas.openxmlformats.org/officeDocument/2006/relationships/tags" Target="../tags/tag1089.xml"/><Relationship Id="rId1" Type="http://schemas.openxmlformats.org/officeDocument/2006/relationships/tags" Target="../tags/tag1088.xml"/><Relationship Id="rId4" Type="http://schemas.openxmlformats.org/officeDocument/2006/relationships/slideMaster" Target="../slideMasters/slideMaster40.xml"/></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tags" Target="../tags/tag1091.xml"/><Relationship Id="rId4"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tags" Target="../tags/tag1094.xml"/><Relationship Id="rId4" Type="http://schemas.openxmlformats.org/officeDocument/2006/relationships/slideMaster" Target="../slideMasters/slideMaster40.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099.xml"/><Relationship Id="rId2" Type="http://schemas.openxmlformats.org/officeDocument/2006/relationships/tags" Target="../tags/tag1098.xml"/><Relationship Id="rId1" Type="http://schemas.openxmlformats.org/officeDocument/2006/relationships/tags" Target="../tags/tag1097.xml"/><Relationship Id="rId4"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102.xml"/><Relationship Id="rId2" Type="http://schemas.openxmlformats.org/officeDocument/2006/relationships/tags" Target="../tags/tag1101.xml"/><Relationship Id="rId1" Type="http://schemas.openxmlformats.org/officeDocument/2006/relationships/tags" Target="../tags/tag1100.xml"/><Relationship Id="rId4"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3" Type="http://schemas.openxmlformats.org/officeDocument/2006/relationships/tags" Target="../tags/tag1110.xml"/><Relationship Id="rId2" Type="http://schemas.openxmlformats.org/officeDocument/2006/relationships/tags" Target="../tags/tag1109.xml"/><Relationship Id="rId1" Type="http://schemas.openxmlformats.org/officeDocument/2006/relationships/tags" Target="../tags/tag1108.xml"/><Relationship Id="rId4" Type="http://schemas.openxmlformats.org/officeDocument/2006/relationships/slideMaster" Target="../slideMasters/slideMaster41.xml"/></Relationships>
</file>

<file path=ppt/slideLayouts/_rels/slideLayout424.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4"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tags" Target="../tags/tag1114.xml"/><Relationship Id="rId4"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4"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3" Type="http://schemas.openxmlformats.org/officeDocument/2006/relationships/tags" Target="../tags/tag1122.xml"/><Relationship Id="rId2" Type="http://schemas.openxmlformats.org/officeDocument/2006/relationships/tags" Target="../tags/tag1121.xml"/><Relationship Id="rId1" Type="http://schemas.openxmlformats.org/officeDocument/2006/relationships/tags" Target="../tags/tag1120.xml"/><Relationship Id="rId4" Type="http://schemas.openxmlformats.org/officeDocument/2006/relationships/slideMaster" Target="../slideMasters/slideMaster41.xml"/></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125.xml"/><Relationship Id="rId2" Type="http://schemas.openxmlformats.org/officeDocument/2006/relationships/tags" Target="../tags/tag1124.xml"/><Relationship Id="rId1" Type="http://schemas.openxmlformats.org/officeDocument/2006/relationships/tags" Target="../tags/tag1123.xml"/><Relationship Id="rId4" Type="http://schemas.openxmlformats.org/officeDocument/2006/relationships/slideMaster" Target="../slideMasters/slideMaster41.xml"/></Relationships>
</file>

<file path=ppt/slideLayouts/_rels/slideLayout429.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tags" Target="../tags/tag1126.xml"/><Relationship Id="rId4" Type="http://schemas.openxmlformats.org/officeDocument/2006/relationships/slideMaster" Target="../slideMasters/slideMaster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6.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tags" Target="../tags/tag1129.xml"/><Relationship Id="rId4" Type="http://schemas.openxmlformats.org/officeDocument/2006/relationships/slideMaster" Target="../slideMasters/slideMaster41.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134.xml"/><Relationship Id="rId2" Type="http://schemas.openxmlformats.org/officeDocument/2006/relationships/tags" Target="../tags/tag1133.xml"/><Relationship Id="rId1" Type="http://schemas.openxmlformats.org/officeDocument/2006/relationships/tags" Target="../tags/tag1132.xml"/><Relationship Id="rId4" Type="http://schemas.openxmlformats.org/officeDocument/2006/relationships/slideMaster" Target="../slideMasters/slideMaster41.xml"/></Relationships>
</file>

<file path=ppt/slideLayouts/_rels/slideLayout432.xml.rels><?xml version="1.0" encoding="UTF-8" standalone="yes"?>
<Relationships xmlns="http://schemas.openxmlformats.org/package/2006/relationships"><Relationship Id="rId3" Type="http://schemas.openxmlformats.org/officeDocument/2006/relationships/tags" Target="../tags/tag1137.xml"/><Relationship Id="rId2" Type="http://schemas.openxmlformats.org/officeDocument/2006/relationships/tags" Target="../tags/tag1136.xml"/><Relationship Id="rId1" Type="http://schemas.openxmlformats.org/officeDocument/2006/relationships/tags" Target="../tags/tag1135.xml"/><Relationship Id="rId4" Type="http://schemas.openxmlformats.org/officeDocument/2006/relationships/slideMaster" Target="../slideMasters/slideMaster41.xml"/></Relationships>
</file>

<file path=ppt/slideLayouts/_rels/slideLayout433.xml.rels><?xml version="1.0" encoding="UTF-8" standalone="yes"?>
<Relationships xmlns="http://schemas.openxmlformats.org/package/2006/relationships"><Relationship Id="rId3" Type="http://schemas.openxmlformats.org/officeDocument/2006/relationships/tags" Target="../tags/tag1140.xml"/><Relationship Id="rId2" Type="http://schemas.openxmlformats.org/officeDocument/2006/relationships/tags" Target="../tags/tag1139.xml"/><Relationship Id="rId1" Type="http://schemas.openxmlformats.org/officeDocument/2006/relationships/tags" Target="../tags/tag1138.xml"/><Relationship Id="rId4"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7.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4" Type="http://schemas.openxmlformats.org/officeDocument/2006/relationships/slideMaster" Target="../slideMasters/slideMaster43.xml"/></Relationships>
</file>

<file path=ppt/slideLayouts/_rels/slideLayout447.xml.rels><?xml version="1.0" encoding="UTF-8" standalone="yes"?>
<Relationships xmlns="http://schemas.openxmlformats.org/package/2006/relationships"><Relationship Id="rId3" Type="http://schemas.openxmlformats.org/officeDocument/2006/relationships/tags" Target="../tags/tag1151.xml"/><Relationship Id="rId2" Type="http://schemas.openxmlformats.org/officeDocument/2006/relationships/tags" Target="../tags/tag1150.xml"/><Relationship Id="rId1" Type="http://schemas.openxmlformats.org/officeDocument/2006/relationships/tags" Target="../tags/tag1149.xml"/><Relationship Id="rId4" Type="http://schemas.openxmlformats.org/officeDocument/2006/relationships/slideMaster" Target="../slideMasters/slideMaster43.xml"/></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154.xml"/><Relationship Id="rId2" Type="http://schemas.openxmlformats.org/officeDocument/2006/relationships/tags" Target="../tags/tag1153.xml"/><Relationship Id="rId1" Type="http://schemas.openxmlformats.org/officeDocument/2006/relationships/tags" Target="../tags/tag1152.xml"/><Relationship Id="rId4" Type="http://schemas.openxmlformats.org/officeDocument/2006/relationships/slideMaster" Target="../slideMasters/slideMaster43.xml"/></Relationships>
</file>

<file path=ppt/slideLayouts/_rels/slideLayout449.xml.rels><?xml version="1.0" encoding="UTF-8" standalone="yes"?>
<Relationships xmlns="http://schemas.openxmlformats.org/package/2006/relationships"><Relationship Id="rId3" Type="http://schemas.openxmlformats.org/officeDocument/2006/relationships/tags" Target="../tags/tag1157.xml"/><Relationship Id="rId2" Type="http://schemas.openxmlformats.org/officeDocument/2006/relationships/tags" Target="../tags/tag1156.xml"/><Relationship Id="rId1" Type="http://schemas.openxmlformats.org/officeDocument/2006/relationships/tags" Target="../tags/tag1155.xml"/><Relationship Id="rId4"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160.xml"/><Relationship Id="rId2" Type="http://schemas.openxmlformats.org/officeDocument/2006/relationships/tags" Target="../tags/tag1159.xml"/><Relationship Id="rId1" Type="http://schemas.openxmlformats.org/officeDocument/2006/relationships/tags" Target="../tags/tag1158.xml"/><Relationship Id="rId4" Type="http://schemas.openxmlformats.org/officeDocument/2006/relationships/slideMaster" Target="../slideMasters/slideMaster43.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tags" Target="../tags/tag1161.xml"/><Relationship Id="rId4" Type="http://schemas.openxmlformats.org/officeDocument/2006/relationships/slideMaster" Target="../slideMasters/slideMaster43.xml"/></Relationships>
</file>

<file path=ppt/slideLayouts/_rels/slideLayout452.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tags" Target="../tags/tag1164.xml"/><Relationship Id="rId4" Type="http://schemas.openxmlformats.org/officeDocument/2006/relationships/slideMaster" Target="../slideMasters/slideMaster43.xml"/></Relationships>
</file>

<file path=ppt/slideLayouts/_rels/slideLayout453.xml.rels><?xml version="1.0" encoding="UTF-8" standalone="yes"?>
<Relationships xmlns="http://schemas.openxmlformats.org/package/2006/relationships"><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tags" Target="../tags/tag1167.xml"/><Relationship Id="rId4" Type="http://schemas.openxmlformats.org/officeDocument/2006/relationships/slideMaster" Target="../slideMasters/slideMaster43.xml"/></Relationships>
</file>

<file path=ppt/slideLayouts/_rels/slideLayout454.xml.rels><?xml version="1.0" encoding="UTF-8" standalone="yes"?>
<Relationships xmlns="http://schemas.openxmlformats.org/package/2006/relationships"><Relationship Id="rId3" Type="http://schemas.openxmlformats.org/officeDocument/2006/relationships/tags" Target="../tags/tag1172.xml"/><Relationship Id="rId2" Type="http://schemas.openxmlformats.org/officeDocument/2006/relationships/tags" Target="../tags/tag1171.xml"/><Relationship Id="rId1" Type="http://schemas.openxmlformats.org/officeDocument/2006/relationships/tags" Target="../tags/tag1170.xml"/><Relationship Id="rId4"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3" Type="http://schemas.openxmlformats.org/officeDocument/2006/relationships/tags" Target="../tags/tag1175.xml"/><Relationship Id="rId2" Type="http://schemas.openxmlformats.org/officeDocument/2006/relationships/tags" Target="../tags/tag1174.xml"/><Relationship Id="rId1" Type="http://schemas.openxmlformats.org/officeDocument/2006/relationships/tags" Target="../tags/tag1173.xml"/><Relationship Id="rId4"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3" Type="http://schemas.openxmlformats.org/officeDocument/2006/relationships/tags" Target="../tags/tag1178.xml"/><Relationship Id="rId2" Type="http://schemas.openxmlformats.org/officeDocument/2006/relationships/tags" Target="../tags/tag1177.xml"/><Relationship Id="rId1" Type="http://schemas.openxmlformats.org/officeDocument/2006/relationships/tags" Target="../tags/tag1176.xml"/><Relationship Id="rId4"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3" Type="http://schemas.openxmlformats.org/officeDocument/2006/relationships/tags" Target="../tags/tag1186.xml"/><Relationship Id="rId2" Type="http://schemas.openxmlformats.org/officeDocument/2006/relationships/tags" Target="../tags/tag1185.xml"/><Relationship Id="rId1" Type="http://schemas.openxmlformats.org/officeDocument/2006/relationships/tags" Target="../tags/tag1184.xml"/><Relationship Id="rId4" Type="http://schemas.openxmlformats.org/officeDocument/2006/relationships/slideMaster" Target="../slideMasters/slideMaster44.xml"/></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189.xml"/><Relationship Id="rId2" Type="http://schemas.openxmlformats.org/officeDocument/2006/relationships/tags" Target="../tags/tag1188.xml"/><Relationship Id="rId1" Type="http://schemas.openxmlformats.org/officeDocument/2006/relationships/tags" Target="../tags/tag1187.xml"/><Relationship Id="rId4" Type="http://schemas.openxmlformats.org/officeDocument/2006/relationships/slideMaster" Target="../slideMasters/slideMaster44.xml"/></Relationships>
</file>

<file path=ppt/slideLayouts/_rels/slideLayout459.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 Id="rId4"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195.xml"/><Relationship Id="rId2" Type="http://schemas.openxmlformats.org/officeDocument/2006/relationships/tags" Target="../tags/tag1194.xml"/><Relationship Id="rId1" Type="http://schemas.openxmlformats.org/officeDocument/2006/relationships/tags" Target="../tags/tag1193.xml"/><Relationship Id="rId4" Type="http://schemas.openxmlformats.org/officeDocument/2006/relationships/slideMaster" Target="../slideMasters/slideMaster4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tags" Target="../tags/tag1196.xml"/><Relationship Id="rId4" Type="http://schemas.openxmlformats.org/officeDocument/2006/relationships/slideMaster" Target="../slideMasters/slideMaster44.xml"/></Relationships>
</file>

<file path=ppt/slideLayouts/_rels/slideLayout462.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tags" Target="../tags/tag1199.xml"/><Relationship Id="rId4" Type="http://schemas.openxmlformats.org/officeDocument/2006/relationships/slideMaster" Target="../slideMasters/slideMaster44.xml"/></Relationships>
</file>

<file path=ppt/slideLayouts/_rels/slideLayout463.xml.rels><?xml version="1.0" encoding="UTF-8" standalone="yes"?>
<Relationships xmlns="http://schemas.openxmlformats.org/package/2006/relationships"><Relationship Id="rId3" Type="http://schemas.openxmlformats.org/officeDocument/2006/relationships/tags" Target="../tags/tag1204.xml"/><Relationship Id="rId2" Type="http://schemas.openxmlformats.org/officeDocument/2006/relationships/tags" Target="../tags/tag1203.xml"/><Relationship Id="rId1" Type="http://schemas.openxmlformats.org/officeDocument/2006/relationships/tags" Target="../tags/tag1202.xml"/><Relationship Id="rId4" Type="http://schemas.openxmlformats.org/officeDocument/2006/relationships/slideMaster" Target="../slideMasters/slideMaster44.xml"/></Relationships>
</file>

<file path=ppt/slideLayouts/_rels/slideLayout464.xml.rels><?xml version="1.0" encoding="UTF-8" standalone="yes"?>
<Relationships xmlns="http://schemas.openxmlformats.org/package/2006/relationships"><Relationship Id="rId3" Type="http://schemas.openxmlformats.org/officeDocument/2006/relationships/tags" Target="../tags/tag1207.xml"/><Relationship Id="rId2" Type="http://schemas.openxmlformats.org/officeDocument/2006/relationships/tags" Target="../tags/tag1206.xml"/><Relationship Id="rId1" Type="http://schemas.openxmlformats.org/officeDocument/2006/relationships/tags" Target="../tags/tag1205.xml"/><Relationship Id="rId4" Type="http://schemas.openxmlformats.org/officeDocument/2006/relationships/slideMaster" Target="../slideMasters/slideMaster44.xml"/></Relationships>
</file>

<file path=ppt/slideLayouts/_rels/slideLayout465.xml.rels><?xml version="1.0" encoding="UTF-8" standalone="yes"?>
<Relationships xmlns="http://schemas.openxmlformats.org/package/2006/relationships"><Relationship Id="rId3" Type="http://schemas.openxmlformats.org/officeDocument/2006/relationships/tags" Target="../tags/tag1210.xml"/><Relationship Id="rId2" Type="http://schemas.openxmlformats.org/officeDocument/2006/relationships/tags" Target="../tags/tag1209.xml"/><Relationship Id="rId1" Type="http://schemas.openxmlformats.org/officeDocument/2006/relationships/tags" Target="../tags/tag1208.xml"/><Relationship Id="rId4" Type="http://schemas.openxmlformats.org/officeDocument/2006/relationships/slideMaster" Target="../slideMasters/slideMaster44.xml"/></Relationships>
</file>

<file path=ppt/slideLayouts/_rels/slideLayout466.xml.rels><?xml version="1.0" encoding="UTF-8" standalone="yes"?>
<Relationships xmlns="http://schemas.openxmlformats.org/package/2006/relationships"><Relationship Id="rId3" Type="http://schemas.openxmlformats.org/officeDocument/2006/relationships/tags" Target="../tags/tag1213.xml"/><Relationship Id="rId2" Type="http://schemas.openxmlformats.org/officeDocument/2006/relationships/tags" Target="../tags/tag1212.xml"/><Relationship Id="rId1" Type="http://schemas.openxmlformats.org/officeDocument/2006/relationships/tags" Target="../tags/tag1211.xml"/><Relationship Id="rId4" Type="http://schemas.openxmlformats.org/officeDocument/2006/relationships/slideMaster" Target="../slideMasters/slideMaster44.xml"/></Relationships>
</file>

<file path=ppt/slideLayouts/_rels/slideLayout467.xml.rels><?xml version="1.0" encoding="UTF-8" standalone="yes"?>
<Relationships xmlns="http://schemas.openxmlformats.org/package/2006/relationships"><Relationship Id="rId3" Type="http://schemas.openxmlformats.org/officeDocument/2006/relationships/tags" Target="../tags/tag1216.xml"/><Relationship Id="rId2" Type="http://schemas.openxmlformats.org/officeDocument/2006/relationships/tags" Target="../tags/tag1215.xml"/><Relationship Id="rId1" Type="http://schemas.openxmlformats.org/officeDocument/2006/relationships/tags" Target="../tags/tag1214.xml"/><Relationship Id="rId4"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224.xml"/><Relationship Id="rId2" Type="http://schemas.openxmlformats.org/officeDocument/2006/relationships/tags" Target="../tags/tag1223.xml"/><Relationship Id="rId1" Type="http://schemas.openxmlformats.org/officeDocument/2006/relationships/tags" Target="../tags/tag1222.xml"/><Relationship Id="rId4" Type="http://schemas.openxmlformats.org/officeDocument/2006/relationships/slideMaster" Target="../slideMasters/slideMaster45.xml"/></Relationships>
</file>

<file path=ppt/slideLayouts/_rels/slideLayout469.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4"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4"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4"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tags" Target="../tags/tag1231.xml"/><Relationship Id="rId4"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tags" Target="../tags/tag1234.xml"/><Relationship Id="rId4"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4" Type="http://schemas.openxmlformats.org/officeDocument/2006/relationships/slideMaster" Target="../slideMasters/slideMaster45.xml"/></Relationships>
</file>

<file path=ppt/slideLayouts/_rels/slideLayout474.xml.rels><?xml version="1.0" encoding="UTF-8" standalone="yes"?>
<Relationships xmlns="http://schemas.openxmlformats.org/package/2006/relationships"><Relationship Id="rId3" Type="http://schemas.openxmlformats.org/officeDocument/2006/relationships/tags" Target="../tags/tag1242.xml"/><Relationship Id="rId2" Type="http://schemas.openxmlformats.org/officeDocument/2006/relationships/tags" Target="../tags/tag1241.xml"/><Relationship Id="rId1" Type="http://schemas.openxmlformats.org/officeDocument/2006/relationships/tags" Target="../tags/tag1240.xml"/><Relationship Id="rId4" Type="http://schemas.openxmlformats.org/officeDocument/2006/relationships/slideMaster" Target="../slideMasters/slideMaster45.xml"/></Relationships>
</file>

<file path=ppt/slideLayouts/_rels/slideLayout475.xml.rels><?xml version="1.0" encoding="UTF-8" standalone="yes"?>
<Relationships xmlns="http://schemas.openxmlformats.org/package/2006/relationships"><Relationship Id="rId3" Type="http://schemas.openxmlformats.org/officeDocument/2006/relationships/tags" Target="../tags/tag1245.xml"/><Relationship Id="rId2" Type="http://schemas.openxmlformats.org/officeDocument/2006/relationships/tags" Target="../tags/tag1244.xml"/><Relationship Id="rId1" Type="http://schemas.openxmlformats.org/officeDocument/2006/relationships/tags" Target="../tags/tag1243.xml"/><Relationship Id="rId4" Type="http://schemas.openxmlformats.org/officeDocument/2006/relationships/slideMaster" Target="../slideMasters/slideMaster45.xml"/></Relationships>
</file>

<file path=ppt/slideLayouts/_rels/slideLayout476.xml.rels><?xml version="1.0" encoding="UTF-8" standalone="yes"?>
<Relationships xmlns="http://schemas.openxmlformats.org/package/2006/relationships"><Relationship Id="rId3" Type="http://schemas.openxmlformats.org/officeDocument/2006/relationships/tags" Target="../tags/tag1248.xml"/><Relationship Id="rId2" Type="http://schemas.openxmlformats.org/officeDocument/2006/relationships/tags" Target="../tags/tag1247.xml"/><Relationship Id="rId1" Type="http://schemas.openxmlformats.org/officeDocument/2006/relationships/tags" Target="../tags/tag1246.xml"/><Relationship Id="rId4" Type="http://schemas.openxmlformats.org/officeDocument/2006/relationships/slideMaster" Target="../slideMasters/slideMaster45.xml"/></Relationships>
</file>

<file path=ppt/slideLayouts/_rels/slideLayout477.xml.rels><?xml version="1.0" encoding="UTF-8" standalone="yes"?>
<Relationships xmlns="http://schemas.openxmlformats.org/package/2006/relationships"><Relationship Id="rId3" Type="http://schemas.openxmlformats.org/officeDocument/2006/relationships/tags" Target="../tags/tag1251.xml"/><Relationship Id="rId2" Type="http://schemas.openxmlformats.org/officeDocument/2006/relationships/tags" Target="../tags/tag1250.xml"/><Relationship Id="rId1" Type="http://schemas.openxmlformats.org/officeDocument/2006/relationships/tags" Target="../tags/tag1249.xml"/><Relationship Id="rId4" Type="http://schemas.openxmlformats.org/officeDocument/2006/relationships/slideMaster" Target="../slideMasters/slideMaster45.xml"/></Relationships>
</file>

<file path=ppt/slideLayouts/_rels/slideLayout478.xml.rels><?xml version="1.0" encoding="UTF-8" standalone="yes"?>
<Relationships xmlns="http://schemas.openxmlformats.org/package/2006/relationships"><Relationship Id="rId3" Type="http://schemas.openxmlformats.org/officeDocument/2006/relationships/tags" Target="../tags/tag1254.xml"/><Relationship Id="rId2" Type="http://schemas.openxmlformats.org/officeDocument/2006/relationships/tags" Target="../tags/tag1253.xml"/><Relationship Id="rId1" Type="http://schemas.openxmlformats.org/officeDocument/2006/relationships/tags" Target="../tags/tag1252.xml"/><Relationship Id="rId4"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3" Type="http://schemas.openxmlformats.org/officeDocument/2006/relationships/tags" Target="../tags/tag1262.xml"/><Relationship Id="rId2" Type="http://schemas.openxmlformats.org/officeDocument/2006/relationships/tags" Target="../tags/tag1261.xml"/><Relationship Id="rId1" Type="http://schemas.openxmlformats.org/officeDocument/2006/relationships/tags" Target="../tags/tag1260.xml"/><Relationship Id="rId4"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3" Type="http://schemas.openxmlformats.org/officeDocument/2006/relationships/tags" Target="../tags/tag1265.xml"/><Relationship Id="rId2" Type="http://schemas.openxmlformats.org/officeDocument/2006/relationships/tags" Target="../tags/tag1264.xml"/><Relationship Id="rId1" Type="http://schemas.openxmlformats.org/officeDocument/2006/relationships/tags" Target="../tags/tag1263.xml"/><Relationship Id="rId4" Type="http://schemas.openxmlformats.org/officeDocument/2006/relationships/slideMaster" Target="../slideMasters/slideMaster46.xml"/></Relationships>
</file>

<file path=ppt/slideLayouts/_rels/slideLayout481.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tags" Target="../tags/tag1266.xml"/><Relationship Id="rId4" Type="http://schemas.openxmlformats.org/officeDocument/2006/relationships/slideMaster" Target="../slideMasters/slideMaster46.xml"/></Relationships>
</file>

<file path=ppt/slideLayouts/_rels/slideLayout482.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tags" Target="../tags/tag1269.xml"/><Relationship Id="rId4" Type="http://schemas.openxmlformats.org/officeDocument/2006/relationships/slideMaster" Target="../slideMasters/slideMaster46.xml"/></Relationships>
</file>

<file path=ppt/slideLayouts/_rels/slideLayout483.xml.rels><?xml version="1.0" encoding="UTF-8" standalone="yes"?>
<Relationships xmlns="http://schemas.openxmlformats.org/package/2006/relationships"><Relationship Id="rId3" Type="http://schemas.openxmlformats.org/officeDocument/2006/relationships/tags" Target="../tags/tag1274.xml"/><Relationship Id="rId2" Type="http://schemas.openxmlformats.org/officeDocument/2006/relationships/tags" Target="../tags/tag1273.xml"/><Relationship Id="rId1" Type="http://schemas.openxmlformats.org/officeDocument/2006/relationships/tags" Target="../tags/tag1272.xml"/><Relationship Id="rId4" Type="http://schemas.openxmlformats.org/officeDocument/2006/relationships/slideMaster" Target="../slideMasters/slideMaster46.xml"/></Relationships>
</file>

<file path=ppt/slideLayouts/_rels/slideLayout484.xml.rels><?xml version="1.0" encoding="UTF-8" standalone="yes"?>
<Relationships xmlns="http://schemas.openxmlformats.org/package/2006/relationships"><Relationship Id="rId3" Type="http://schemas.openxmlformats.org/officeDocument/2006/relationships/tags" Target="../tags/tag1277.xml"/><Relationship Id="rId2" Type="http://schemas.openxmlformats.org/officeDocument/2006/relationships/tags" Target="../tags/tag1276.xml"/><Relationship Id="rId1" Type="http://schemas.openxmlformats.org/officeDocument/2006/relationships/tags" Target="../tags/tag1275.xml"/><Relationship Id="rId4" Type="http://schemas.openxmlformats.org/officeDocument/2006/relationships/slideMaster" Target="../slideMasters/slideMaster46.xml"/></Relationships>
</file>

<file path=ppt/slideLayouts/_rels/slideLayout485.xml.rels><?xml version="1.0" encoding="UTF-8" standalone="yes"?>
<Relationships xmlns="http://schemas.openxmlformats.org/package/2006/relationships"><Relationship Id="rId3" Type="http://schemas.openxmlformats.org/officeDocument/2006/relationships/tags" Target="../tags/tag1280.xml"/><Relationship Id="rId2" Type="http://schemas.openxmlformats.org/officeDocument/2006/relationships/tags" Target="../tags/tag1279.xml"/><Relationship Id="rId1" Type="http://schemas.openxmlformats.org/officeDocument/2006/relationships/tags" Target="../tags/tag1278.xml"/><Relationship Id="rId4" Type="http://schemas.openxmlformats.org/officeDocument/2006/relationships/slideMaster" Target="../slideMasters/slideMaster46.xml"/></Relationships>
</file>

<file path=ppt/slideLayouts/_rels/slideLayout486.xml.rels><?xml version="1.0" encoding="UTF-8" standalone="yes"?>
<Relationships xmlns="http://schemas.openxmlformats.org/package/2006/relationships"><Relationship Id="rId3" Type="http://schemas.openxmlformats.org/officeDocument/2006/relationships/tags" Target="../tags/tag1283.xml"/><Relationship Id="rId2" Type="http://schemas.openxmlformats.org/officeDocument/2006/relationships/tags" Target="../tags/tag1282.xml"/><Relationship Id="rId1" Type="http://schemas.openxmlformats.org/officeDocument/2006/relationships/tags" Target="../tags/tag1281.xml"/><Relationship Id="rId4" Type="http://schemas.openxmlformats.org/officeDocument/2006/relationships/slideMaster" Target="../slideMasters/slideMaster46.xml"/></Relationships>
</file>

<file path=ppt/slideLayouts/_rels/slideLayout487.xml.rels><?xml version="1.0" encoding="UTF-8" standalone="yes"?>
<Relationships xmlns="http://schemas.openxmlformats.org/package/2006/relationships"><Relationship Id="rId3" Type="http://schemas.openxmlformats.org/officeDocument/2006/relationships/tags" Target="../tags/tag1286.xml"/><Relationship Id="rId2" Type="http://schemas.openxmlformats.org/officeDocument/2006/relationships/tags" Target="../tags/tag1285.xml"/><Relationship Id="rId1" Type="http://schemas.openxmlformats.org/officeDocument/2006/relationships/tags" Target="../tags/tag1284.xml"/><Relationship Id="rId4" Type="http://schemas.openxmlformats.org/officeDocument/2006/relationships/slideMaster" Target="../slideMasters/slideMaster46.xml"/></Relationships>
</file>

<file path=ppt/slideLayouts/_rels/slideLayout488.xml.rels><?xml version="1.0" encoding="UTF-8" standalone="yes"?>
<Relationships xmlns="http://schemas.openxmlformats.org/package/2006/relationships"><Relationship Id="rId3" Type="http://schemas.openxmlformats.org/officeDocument/2006/relationships/tags" Target="../tags/tag1289.xml"/><Relationship Id="rId2" Type="http://schemas.openxmlformats.org/officeDocument/2006/relationships/tags" Target="../tags/tag1288.xml"/><Relationship Id="rId1" Type="http://schemas.openxmlformats.org/officeDocument/2006/relationships/tags" Target="../tags/tag1287.xml"/><Relationship Id="rId4" Type="http://schemas.openxmlformats.org/officeDocument/2006/relationships/slideMaster" Target="../slideMasters/slideMaster46.xml"/></Relationships>
</file>

<file path=ppt/slideLayouts/_rels/slideLayout489.xml.rels><?xml version="1.0" encoding="UTF-8" standalone="yes"?>
<Relationships xmlns="http://schemas.openxmlformats.org/package/2006/relationships"><Relationship Id="rId3" Type="http://schemas.openxmlformats.org/officeDocument/2006/relationships/tags" Target="../tags/tag1292.xml"/><Relationship Id="rId2" Type="http://schemas.openxmlformats.org/officeDocument/2006/relationships/tags" Target="../tags/tag1291.xml"/><Relationship Id="rId1" Type="http://schemas.openxmlformats.org/officeDocument/2006/relationships/tags" Target="../tags/tag1290.xml"/><Relationship Id="rId4"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3" Type="http://schemas.openxmlformats.org/officeDocument/2006/relationships/tags" Target="../tags/tag1294.xml"/><Relationship Id="rId2" Type="http://schemas.openxmlformats.org/officeDocument/2006/relationships/tags" Target="../tags/tag1293.xml"/><Relationship Id="rId1" Type="http://schemas.openxmlformats.org/officeDocument/2006/relationships/themeOverride" Target="../theme/themeOverride2.xml"/><Relationship Id="rId5" Type="http://schemas.openxmlformats.org/officeDocument/2006/relationships/slideMaster" Target="../slideMasters/slideMaster46.xml"/><Relationship Id="rId4" Type="http://schemas.openxmlformats.org/officeDocument/2006/relationships/tags" Target="../tags/tag129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tags" Target="../tags/tag1301.xml"/><Relationship Id="rId4" Type="http://schemas.openxmlformats.org/officeDocument/2006/relationships/slideMaster" Target="../slideMasters/slideMaster48.xml"/></Relationships>
</file>

<file path=ppt/slideLayouts/_rels/slideLayout506.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tags" Target="../tags/tag1304.xml"/><Relationship Id="rId4" Type="http://schemas.openxmlformats.org/officeDocument/2006/relationships/slideMaster" Target="../slideMasters/slideMaster48.xml"/></Relationships>
</file>

<file path=ppt/slideLayouts/_rels/slideLayout507.xml.rels><?xml version="1.0" encoding="UTF-8" standalone="yes"?>
<Relationships xmlns="http://schemas.openxmlformats.org/package/2006/relationships"><Relationship Id="rId3" Type="http://schemas.openxmlformats.org/officeDocument/2006/relationships/tags" Target="../tags/tag1309.xml"/><Relationship Id="rId2" Type="http://schemas.openxmlformats.org/officeDocument/2006/relationships/tags" Target="../tags/tag1308.xml"/><Relationship Id="rId1" Type="http://schemas.openxmlformats.org/officeDocument/2006/relationships/tags" Target="../tags/tag1307.xml"/><Relationship Id="rId4" Type="http://schemas.openxmlformats.org/officeDocument/2006/relationships/slideMaster" Target="../slideMasters/slideMaster48.xml"/></Relationships>
</file>

<file path=ppt/slideLayouts/_rels/slideLayout508.xml.rels><?xml version="1.0" encoding="UTF-8" standalone="yes"?>
<Relationships xmlns="http://schemas.openxmlformats.org/package/2006/relationships"><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tags" Target="../tags/tag1310.xml"/><Relationship Id="rId4" Type="http://schemas.openxmlformats.org/officeDocument/2006/relationships/slideMaster" Target="../slideMasters/slideMaster48.xml"/></Relationships>
</file>

<file path=ppt/slideLayouts/_rels/slideLayout509.xml.rels><?xml version="1.0" encoding="UTF-8" standalone="yes"?>
<Relationships xmlns="http://schemas.openxmlformats.org/package/2006/relationships"><Relationship Id="rId3" Type="http://schemas.openxmlformats.org/officeDocument/2006/relationships/tags" Target="../tags/tag1315.xml"/><Relationship Id="rId2" Type="http://schemas.openxmlformats.org/officeDocument/2006/relationships/tags" Target="../tags/tag1314.xml"/><Relationship Id="rId1" Type="http://schemas.openxmlformats.org/officeDocument/2006/relationships/tags" Target="../tags/tag1313.xml"/><Relationship Id="rId4" Type="http://schemas.openxmlformats.org/officeDocument/2006/relationships/slideMaster" Target="../slideMasters/slideMaster48.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tags" Target="../tags/tag1318.xml"/><Relationship Id="rId2" Type="http://schemas.openxmlformats.org/officeDocument/2006/relationships/tags" Target="../tags/tag1317.xml"/><Relationship Id="rId1" Type="http://schemas.openxmlformats.org/officeDocument/2006/relationships/tags" Target="../tags/tag1316.xml"/><Relationship Id="rId4" Type="http://schemas.openxmlformats.org/officeDocument/2006/relationships/slideMaster" Target="../slideMasters/slideMaster48.xml"/></Relationships>
</file>

<file path=ppt/slideLayouts/_rels/slideLayout511.xml.rels><?xml version="1.0" encoding="UTF-8" standalone="yes"?>
<Relationships xmlns="http://schemas.openxmlformats.org/package/2006/relationships"><Relationship Id="rId3" Type="http://schemas.openxmlformats.org/officeDocument/2006/relationships/tags" Target="../tags/tag1321.xml"/><Relationship Id="rId2" Type="http://schemas.openxmlformats.org/officeDocument/2006/relationships/tags" Target="../tags/tag1320.xml"/><Relationship Id="rId1" Type="http://schemas.openxmlformats.org/officeDocument/2006/relationships/tags" Target="../tags/tag1319.xml"/><Relationship Id="rId4"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 Id="rId4"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3" Type="http://schemas.openxmlformats.org/officeDocument/2006/relationships/tags" Target="../tags/tag1327.xml"/><Relationship Id="rId2" Type="http://schemas.openxmlformats.org/officeDocument/2006/relationships/tags" Target="../tags/tag1326.xml"/><Relationship Id="rId1" Type="http://schemas.openxmlformats.org/officeDocument/2006/relationships/tags" Target="../tags/tag1325.xml"/><Relationship Id="rId4"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3" Type="http://schemas.openxmlformats.org/officeDocument/2006/relationships/tags" Target="../tags/tag1330.xml"/><Relationship Id="rId2" Type="http://schemas.openxmlformats.org/officeDocument/2006/relationships/tags" Target="../tags/tag1329.xml"/><Relationship Id="rId1" Type="http://schemas.openxmlformats.org/officeDocument/2006/relationships/tags" Target="../tags/tag1328.xml"/><Relationship Id="rId4"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3" Type="http://schemas.openxmlformats.org/officeDocument/2006/relationships/tags" Target="../tags/tag1333.xml"/><Relationship Id="rId2" Type="http://schemas.openxmlformats.org/officeDocument/2006/relationships/tags" Target="../tags/tag1332.xml"/><Relationship Id="rId1" Type="http://schemas.openxmlformats.org/officeDocument/2006/relationships/tags" Target="../tags/tag1331.xml"/><Relationship Id="rId4"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tags" Target="../tags/tag1339.xml"/><Relationship Id="rId4" Type="http://schemas.openxmlformats.org/officeDocument/2006/relationships/slideMaster" Target="../slideMasters/slideMaster49.xml"/></Relationships>
</file>

<file path=ppt/slideLayouts/_rels/slideLayout517.xml.rels><?xml version="1.0" encoding="UTF-8" standalone="yes"?>
<Relationships xmlns="http://schemas.openxmlformats.org/package/2006/relationships"><Relationship Id="rId3" Type="http://schemas.openxmlformats.org/officeDocument/2006/relationships/tags" Target="../tags/tag1344.xml"/><Relationship Id="rId2" Type="http://schemas.openxmlformats.org/officeDocument/2006/relationships/tags" Target="../tags/tag1343.xml"/><Relationship Id="rId1" Type="http://schemas.openxmlformats.org/officeDocument/2006/relationships/tags" Target="../tags/tag1342.xml"/><Relationship Id="rId4" Type="http://schemas.openxmlformats.org/officeDocument/2006/relationships/slideMaster" Target="../slideMasters/slideMaster49.xml"/></Relationships>
</file>

<file path=ppt/slideLayouts/_rels/slideLayout518.xml.rels><?xml version="1.0" encoding="UTF-8" standalone="yes"?>
<Relationships xmlns="http://schemas.openxmlformats.org/package/2006/relationships"><Relationship Id="rId3" Type="http://schemas.openxmlformats.org/officeDocument/2006/relationships/tags" Target="../tags/tag1347.xml"/><Relationship Id="rId2" Type="http://schemas.openxmlformats.org/officeDocument/2006/relationships/tags" Target="../tags/tag1346.xml"/><Relationship Id="rId1" Type="http://schemas.openxmlformats.org/officeDocument/2006/relationships/tags" Target="../tags/tag1345.xml"/><Relationship Id="rId4" Type="http://schemas.openxmlformats.org/officeDocument/2006/relationships/slideMaster" Target="../slideMasters/slideMaster49.xml"/></Relationships>
</file>

<file path=ppt/slideLayouts/_rels/slideLayout519.xml.rels><?xml version="1.0" encoding="UTF-8" standalone="yes"?>
<Relationships xmlns="http://schemas.openxmlformats.org/package/2006/relationships"><Relationship Id="rId3" Type="http://schemas.openxmlformats.org/officeDocument/2006/relationships/tags" Target="../tags/tag1350.xml"/><Relationship Id="rId2" Type="http://schemas.openxmlformats.org/officeDocument/2006/relationships/tags" Target="../tags/tag1349.xml"/><Relationship Id="rId1" Type="http://schemas.openxmlformats.org/officeDocument/2006/relationships/tags" Target="../tags/tag1348.xml"/><Relationship Id="rId4" Type="http://schemas.openxmlformats.org/officeDocument/2006/relationships/slideMaster" Target="../slideMasters/slideMaster49.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3" Type="http://schemas.openxmlformats.org/officeDocument/2006/relationships/tags" Target="../tags/tag1353.xml"/><Relationship Id="rId2" Type="http://schemas.openxmlformats.org/officeDocument/2006/relationships/tags" Target="../tags/tag1352.xml"/><Relationship Id="rId1" Type="http://schemas.openxmlformats.org/officeDocument/2006/relationships/tags" Target="../tags/tag1351.xml"/><Relationship Id="rId4" Type="http://schemas.openxmlformats.org/officeDocument/2006/relationships/slideMaster" Target="../slideMasters/slideMaster49.xml"/></Relationships>
</file>

<file path=ppt/slideLayouts/_rels/slideLayout521.xml.rels><?xml version="1.0" encoding="UTF-8" standalone="yes"?>
<Relationships xmlns="http://schemas.openxmlformats.org/package/2006/relationships"><Relationship Id="rId3" Type="http://schemas.openxmlformats.org/officeDocument/2006/relationships/tags" Target="../tags/tag1356.xml"/><Relationship Id="rId2" Type="http://schemas.openxmlformats.org/officeDocument/2006/relationships/tags" Target="../tags/tag1355.xml"/><Relationship Id="rId1" Type="http://schemas.openxmlformats.org/officeDocument/2006/relationships/tags" Target="../tags/tag1354.xml"/><Relationship Id="rId4" Type="http://schemas.openxmlformats.org/officeDocument/2006/relationships/slideMaster" Target="../slideMasters/slideMaster49.xml"/></Relationships>
</file>

<file path=ppt/slideLayouts/_rels/slideLayout522.xml.rels><?xml version="1.0" encoding="UTF-8" standalone="yes"?>
<Relationships xmlns="http://schemas.openxmlformats.org/package/2006/relationships"><Relationship Id="rId3" Type="http://schemas.openxmlformats.org/officeDocument/2006/relationships/tags" Target="../tags/tag1359.xml"/><Relationship Id="rId2" Type="http://schemas.openxmlformats.org/officeDocument/2006/relationships/tags" Target="../tags/tag1358.xml"/><Relationship Id="rId1" Type="http://schemas.openxmlformats.org/officeDocument/2006/relationships/tags" Target="../tags/tag1357.xml"/><Relationship Id="rId4" Type="http://schemas.openxmlformats.org/officeDocument/2006/relationships/slideMaster" Target="../slideMasters/slideMaster49.xml"/></Relationships>
</file>

<file path=ppt/slideLayouts/_rels/slideLayout523.xml.rels><?xml version="1.0" encoding="UTF-8" standalone="yes"?>
<Relationships xmlns="http://schemas.openxmlformats.org/package/2006/relationships"><Relationship Id="rId3" Type="http://schemas.openxmlformats.org/officeDocument/2006/relationships/tags" Target="../tags/tag1362.xml"/><Relationship Id="rId2" Type="http://schemas.openxmlformats.org/officeDocument/2006/relationships/tags" Target="../tags/tag1361.xml"/><Relationship Id="rId1" Type="http://schemas.openxmlformats.org/officeDocument/2006/relationships/tags" Target="../tags/tag1360.xml"/><Relationship Id="rId4"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3" Type="http://schemas.openxmlformats.org/officeDocument/2006/relationships/tags" Target="../tags/tag1365.xml"/><Relationship Id="rId2" Type="http://schemas.openxmlformats.org/officeDocument/2006/relationships/tags" Target="../tags/tag1364.xml"/><Relationship Id="rId1" Type="http://schemas.openxmlformats.org/officeDocument/2006/relationships/tags" Target="../tags/tag1363.xml"/><Relationship Id="rId4"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3" Type="http://schemas.openxmlformats.org/officeDocument/2006/relationships/tags" Target="../tags/tag1368.xml"/><Relationship Id="rId2" Type="http://schemas.openxmlformats.org/officeDocument/2006/relationships/tags" Target="../tags/tag1367.xml"/><Relationship Id="rId1" Type="http://schemas.openxmlformats.org/officeDocument/2006/relationships/tags" Target="../tags/tag1366.xml"/><Relationship Id="rId4"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3" Type="http://schemas.openxmlformats.org/officeDocument/2006/relationships/tags" Target="../tags/tag1371.xml"/><Relationship Id="rId2" Type="http://schemas.openxmlformats.org/officeDocument/2006/relationships/tags" Target="../tags/tag1370.xml"/><Relationship Id="rId1" Type="http://schemas.openxmlformats.org/officeDocument/2006/relationships/tags" Target="../tags/tag1369.xml"/><Relationship Id="rId4"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3" Type="http://schemas.openxmlformats.org/officeDocument/2006/relationships/tags" Target="../tags/tag1374.xml"/><Relationship Id="rId2" Type="http://schemas.openxmlformats.org/officeDocument/2006/relationships/tags" Target="../tags/tag1373.xml"/><Relationship Id="rId1" Type="http://schemas.openxmlformats.org/officeDocument/2006/relationships/tags" Target="../tags/tag1372.xml"/><Relationship Id="rId4"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3" Type="http://schemas.openxmlformats.org/officeDocument/2006/relationships/tags" Target="../tags/tag1382.xml"/><Relationship Id="rId2" Type="http://schemas.openxmlformats.org/officeDocument/2006/relationships/tags" Target="../tags/tag1381.xml"/><Relationship Id="rId1" Type="http://schemas.openxmlformats.org/officeDocument/2006/relationships/tags" Target="../tags/tag1380.xml"/><Relationship Id="rId4"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3" Type="http://schemas.openxmlformats.org/officeDocument/2006/relationships/tags" Target="../tags/tag1385.xml"/><Relationship Id="rId2" Type="http://schemas.openxmlformats.org/officeDocument/2006/relationships/tags" Target="../tags/tag1384.xml"/><Relationship Id="rId1" Type="http://schemas.openxmlformats.org/officeDocument/2006/relationships/tags" Target="../tags/tag1383.xml"/><Relationship Id="rId4"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3" Type="http://schemas.openxmlformats.org/officeDocument/2006/relationships/tags" Target="../tags/tag1388.xml"/><Relationship Id="rId2" Type="http://schemas.openxmlformats.org/officeDocument/2006/relationships/tags" Target="../tags/tag1387.xml"/><Relationship Id="rId1" Type="http://schemas.openxmlformats.org/officeDocument/2006/relationships/tags" Target="../tags/tag1386.xml"/><Relationship Id="rId4"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3" Type="http://schemas.openxmlformats.org/officeDocument/2006/relationships/tags" Target="../tags/tag1391.xml"/><Relationship Id="rId2" Type="http://schemas.openxmlformats.org/officeDocument/2006/relationships/tags" Target="../tags/tag1390.xml"/><Relationship Id="rId1" Type="http://schemas.openxmlformats.org/officeDocument/2006/relationships/tags" Target="../tags/tag1389.xml"/><Relationship Id="rId4"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3" Type="http://schemas.openxmlformats.org/officeDocument/2006/relationships/tags" Target="../tags/tag1394.xml"/><Relationship Id="rId2" Type="http://schemas.openxmlformats.org/officeDocument/2006/relationships/tags" Target="../tags/tag1393.xml"/><Relationship Id="rId1" Type="http://schemas.openxmlformats.org/officeDocument/2006/relationships/tags" Target="../tags/tag1392.xml"/><Relationship Id="rId4"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3" Type="http://schemas.openxmlformats.org/officeDocument/2006/relationships/tags" Target="../tags/tag1397.xml"/><Relationship Id="rId2" Type="http://schemas.openxmlformats.org/officeDocument/2006/relationships/tags" Target="../tags/tag1396.xml"/><Relationship Id="rId1" Type="http://schemas.openxmlformats.org/officeDocument/2006/relationships/tags" Target="../tags/tag1395.xml"/><Relationship Id="rId4"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3" Type="http://schemas.openxmlformats.org/officeDocument/2006/relationships/tags" Target="../tags/tag1400.xml"/><Relationship Id="rId2" Type="http://schemas.openxmlformats.org/officeDocument/2006/relationships/tags" Target="../tags/tag1399.xml"/><Relationship Id="rId1" Type="http://schemas.openxmlformats.org/officeDocument/2006/relationships/tags" Target="../tags/tag1398.xml"/><Relationship Id="rId4"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3" Type="http://schemas.openxmlformats.org/officeDocument/2006/relationships/tags" Target="../tags/tag1403.xml"/><Relationship Id="rId2" Type="http://schemas.openxmlformats.org/officeDocument/2006/relationships/tags" Target="../tags/tag1402.xml"/><Relationship Id="rId1" Type="http://schemas.openxmlformats.org/officeDocument/2006/relationships/tags" Target="../tags/tag1401.xml"/><Relationship Id="rId4"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3" Type="http://schemas.openxmlformats.org/officeDocument/2006/relationships/tags" Target="../tags/tag1406.xml"/><Relationship Id="rId2" Type="http://schemas.openxmlformats.org/officeDocument/2006/relationships/tags" Target="../tags/tag1405.xml"/><Relationship Id="rId1" Type="http://schemas.openxmlformats.org/officeDocument/2006/relationships/tags" Target="../tags/tag1404.xml"/><Relationship Id="rId4"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3" Type="http://schemas.openxmlformats.org/officeDocument/2006/relationships/tags" Target="../tags/tag1409.xml"/><Relationship Id="rId2" Type="http://schemas.openxmlformats.org/officeDocument/2006/relationships/tags" Target="../tags/tag1408.xml"/><Relationship Id="rId1" Type="http://schemas.openxmlformats.org/officeDocument/2006/relationships/tags" Target="../tags/tag1407.xml"/><Relationship Id="rId4"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3" Type="http://schemas.openxmlformats.org/officeDocument/2006/relationships/tags" Target="../tags/tag1412.xml"/><Relationship Id="rId2" Type="http://schemas.openxmlformats.org/officeDocument/2006/relationships/tags" Target="../tags/tag1411.xml"/><Relationship Id="rId1" Type="http://schemas.openxmlformats.org/officeDocument/2006/relationships/tags" Target="../tags/tag1410.xml"/><Relationship Id="rId4"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3" Type="http://schemas.openxmlformats.org/officeDocument/2006/relationships/tags" Target="../tags/tag1415.xml"/><Relationship Id="rId2" Type="http://schemas.openxmlformats.org/officeDocument/2006/relationships/tags" Target="../tags/tag1414.xml"/><Relationship Id="rId1" Type="http://schemas.openxmlformats.org/officeDocument/2006/relationships/tags" Target="../tags/tag1413.xml"/><Relationship Id="rId4"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4"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4"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4"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4"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4"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4"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4"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 Id="rId4"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4"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4"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 Id="rId4"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4"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4"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7758571-D461-4919-AD5F-BAF9C55D32EC}"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7149DBC-73B8-4458-80BF-78236E800ABA}" type="slidenum">
              <a:rPr lang="en-US"/>
              <a:pPr>
                <a:defRPr/>
              </a:pPr>
              <a:t>‹#›</a:t>
            </a:fld>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D5DC057-4A61-433C-B514-F40FF5A42EB8}"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77DE445-1BE2-4DBF-8276-AC675A934320}" type="slidenum">
              <a:rPr lang="en-US"/>
              <a:pPr>
                <a:defRPr/>
              </a:pPr>
              <a:t>‹#›</a:t>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A4D8556-A2DF-4C6B-8027-CA96E41053E3}" type="slidenum">
              <a:rPr lang="en-US"/>
              <a:pPr>
                <a:defRPr/>
              </a:pPr>
              <a:t>‹#›</a:t>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59BD6CB-A190-414E-85EF-AFB7D942B7BF}" type="slidenum">
              <a:rPr lang="en-US"/>
              <a:pPr>
                <a:defRPr/>
              </a:pPr>
              <a:t>‹#›</a:t>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CDBB9C2C-F12F-41E9-BA34-DE7AFE7EFA7B}" type="slidenum">
              <a:rPr lang="en-US"/>
              <a:pPr>
                <a:defRPr/>
              </a:pPr>
              <a:t>‹#›</a:t>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BA4448FF-6B48-4E67-B58A-F035D9B0E08C}" type="slidenum">
              <a:rPr lang="en-US"/>
              <a:pPr>
                <a:defRPr/>
              </a:pPr>
              <a:t>‹#›</a:t>
            </a:fld>
            <a:endParaRPr 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8" name="Footer Placeholder 7"/>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9" name="Slide Number Placeholder 8"/>
          <p:cNvSpPr>
            <a:spLocks noGrp="1"/>
          </p:cNvSpPr>
          <p:nvPr>
            <p:ph type="sldNum" sz="quarter" idx="12"/>
            <p:custDataLst>
              <p:tags r:id="rId3"/>
            </p:custDataLst>
          </p:nvPr>
        </p:nvSpPr>
        <p:spPr/>
        <p:txBody>
          <a:bodyPr/>
          <a:lstStyle>
            <a:lvl1pPr eaLnBrk="1" hangingPunct="1">
              <a:defRPr/>
            </a:lvl1pPr>
          </a:lstStyle>
          <a:p>
            <a:pPr>
              <a:defRPr/>
            </a:pPr>
            <a:fld id="{7E545EF4-2433-4464-BD1C-F7B290DB78EB}" type="slidenum">
              <a:rPr lang="en-US"/>
              <a:pPr>
                <a:defRPr/>
              </a:pPr>
              <a:t>‹#›</a:t>
            </a:fld>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4" name="Footer Placeholder 3"/>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5" name="Slide Number Placeholder 4"/>
          <p:cNvSpPr>
            <a:spLocks noGrp="1"/>
          </p:cNvSpPr>
          <p:nvPr>
            <p:ph type="sldNum" sz="quarter" idx="12"/>
            <p:custDataLst>
              <p:tags r:id="rId3"/>
            </p:custDataLst>
          </p:nvPr>
        </p:nvSpPr>
        <p:spPr/>
        <p:txBody>
          <a:bodyPr/>
          <a:lstStyle>
            <a:lvl1pPr eaLnBrk="1" hangingPunct="1">
              <a:defRPr/>
            </a:lvl1pPr>
          </a:lstStyle>
          <a:p>
            <a:pPr>
              <a:defRPr/>
            </a:pPr>
            <a:fld id="{3FC4C187-4D20-48E6-AD3D-33657BA0D59E}" type="slidenum">
              <a:rPr lang="en-US"/>
              <a:pPr>
                <a:defRPr/>
              </a:pPr>
              <a:t>‹#›</a:t>
            </a:fld>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3" name="Footer Placeholder 2"/>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eaLnBrk="1" hangingPunct="1">
              <a:defRPr/>
            </a:lvl1pPr>
          </a:lstStyle>
          <a:p>
            <a:pPr>
              <a:defRPr/>
            </a:pPr>
            <a:fld id="{9679B543-CC34-4B78-BCB9-763B3017F638}" type="slidenum">
              <a:rPr lang="en-US"/>
              <a:pPr>
                <a:defRPr/>
              </a:pPr>
              <a:t>‹#›</a:t>
            </a:fld>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5ADACDAC-7E5E-48FA-BDF6-52CAFCDC9EBA}"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6" name="Footer Placeholder 5"/>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6549DFA1-126D-441B-84D8-36AF511BC243}" type="slidenum">
              <a:rPr lang="en-US"/>
              <a:pPr>
                <a:defRPr/>
              </a:pPr>
              <a:t>‹#›</a:t>
            </a:fld>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EA710D43-46B6-4ACC-9F6C-94D3AD1C2890}" type="slidenum">
              <a:rPr lang="en-US"/>
              <a:pPr>
                <a:defRPr/>
              </a:pPr>
              <a:t>‹#›</a:t>
            </a:fld>
            <a:endParaRPr 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6188" y="342900"/>
            <a:ext cx="1735137" cy="5753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342900"/>
            <a:ext cx="5056188" cy="5753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a:lvl1pPr>
          </a:lstStyle>
          <a:p>
            <a:pPr>
              <a:defRPr/>
            </a:pPr>
            <a:endParaRPr lang="en-US" dirty="0"/>
          </a:p>
        </p:txBody>
      </p:sp>
      <p:sp>
        <p:nvSpPr>
          <p:cNvPr id="5" name="Footer Placeholder 4"/>
          <p:cNvSpPr>
            <a:spLocks noGrp="1"/>
          </p:cNvSpPr>
          <p:nvPr>
            <p:ph type="ftr" sz="quarter" idx="11"/>
            <p:custDataLst>
              <p:tags r:id="rId2"/>
            </p:custDataLst>
          </p:nvPr>
        </p:nvSpPr>
        <p:spPr/>
        <p:txBody>
          <a:bodyPr/>
          <a:lstStyle>
            <a:lvl1pPr algn="l" eaLnBrk="1" hangingPunct="1">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3B0B2D3B-B07F-4B2B-8941-D59E445522E3}" type="slidenum">
              <a:rPr lang="en-US"/>
              <a:pPr>
                <a:defRPr/>
              </a:pPr>
              <a:t>‹#›</a:t>
            </a:fld>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7D30DC-1344-4068-BB1B-BD4292FDC19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E9E5E82-1FED-4E1A-AC63-795ED644DAF1}" type="slidenum">
              <a:rPr lang="en-US"/>
              <a:pPr>
                <a:defRPr/>
              </a:pPr>
              <a:t>‹#›</a:t>
            </a:fld>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E851DCC-7D46-436C-8CA8-AD21332BB2CA}"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FD7F5C9-C880-4F57-965A-818F6D936DA3}" type="slidenum">
              <a:rPr lang="en-US"/>
              <a:pPr>
                <a:defRPr/>
              </a:pPr>
              <a:t>‹#›</a:t>
            </a:fld>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EDA7D651-8957-44AC-81DE-B838C799C4A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A021D04-4916-475D-A0E7-CF434F256E7A}" type="slidenum">
              <a:rPr lang="en-US"/>
              <a:pPr>
                <a:defRPr/>
              </a:pPr>
              <a:t>‹#›</a:t>
            </a:fld>
            <a:endParaRPr 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CCB1BF05-B39E-4177-BDCE-A2DA45EA0BA5}"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DBB78DF-6314-4B85-9F0D-ECB89196FF19}" type="slidenum">
              <a:rPr lang="en-US"/>
              <a:pPr>
                <a:defRPr/>
              </a:pPr>
              <a:t>‹#›</a:t>
            </a:fld>
            <a:endParaRPr 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489CB55-9E6D-4241-B713-B807597089C9}"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4CC56780-0F56-4656-B571-275D4D0EA991}" type="slidenum">
              <a:rPr lang="en-US"/>
              <a:pPr>
                <a:defRPr/>
              </a:pPr>
              <a:t>‹#›</a:t>
            </a:fld>
            <a:endParaRPr lang="en-US"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4BAC659-24D7-4624-9E8A-0CCA73884BFC}"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E86C3EC8-2874-46D4-BC1A-F54BDF2C399E}" type="slidenum">
              <a:rPr lang="en-US"/>
              <a:pPr>
                <a:defRPr/>
              </a:pPr>
              <a:t>‹#›</a:t>
            </a:fld>
            <a:endParaRPr 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24D297A4-1D18-4F16-901E-515FCFEB9C87}"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215E3D58-A2B0-4F41-B5F6-C4840EC79D5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0241D7-FCF8-459E-AF06-CB309223DF0E}" type="slidenum">
              <a:rPr lang="en-US"/>
              <a:pPr>
                <a:defRPr/>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11628B-A49A-4445-B1EB-809886E0EC37}"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50B6A27-D020-4839-9754-5F45EEE39E47}" type="slidenum">
              <a:rPr lang="en-US"/>
              <a:pPr>
                <a:defRPr/>
              </a:pPr>
              <a:t>‹#›</a:t>
            </a:fld>
            <a:endParaRPr 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7C3A20-D437-489E-83B0-9DDB5688F3C7}"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23778A-71D5-4114-8AF9-98A1E0B6C5D6}" type="slidenum">
              <a:rPr lang="en-US"/>
              <a:pPr>
                <a:defRPr/>
              </a:pPr>
              <a:t>‹#›</a:t>
            </a:fld>
            <a:endParaRPr 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4AE4B2F-64C1-408F-86D2-D6468F70A1A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A5E5C9E-1004-4767-929C-953172911094}" type="slidenum">
              <a:rPr lang="en-US"/>
              <a:pPr>
                <a:defRPr/>
              </a:pPr>
              <a:t>‹#›</a:t>
            </a:fld>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01B182B-11CE-4BA9-A41A-43A0B6480818}"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D9FBD44-817C-4F82-9E35-E3D0D1167A21}" type="slidenum">
              <a:rPr lang="en-US"/>
              <a:pPr>
                <a:defRPr/>
              </a:pPr>
              <a:t>‹#›</a:t>
            </a:fld>
            <a:endParaRPr 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46E905F-3F8A-43A1-904A-B36ADC79913F}" type="slidenum">
              <a:rPr lang="en-US"/>
              <a:pPr>
                <a:defRPr/>
              </a:pPr>
              <a:t>‹#›</a:t>
            </a:fld>
            <a:endParaRPr 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A6FB17-8694-49A9-876B-92C7D74F1DB8}" type="slidenum">
              <a:rPr lang="en-US"/>
              <a:pPr>
                <a:defRPr/>
              </a:pPr>
              <a:t>‹#›</a:t>
            </a:fld>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CCA35A-745C-4FEC-A617-C883BFC3933D}" type="slidenum">
              <a:rPr lang="en-US"/>
              <a:pPr>
                <a:defRPr/>
              </a:pPr>
              <a:t>‹#›</a:t>
            </a:fld>
            <a:endParaRPr lang="en-US"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09CDCD-73AB-4F6C-8BBA-B7A939106446}" type="slidenum">
              <a:rPr lang="en-US"/>
              <a:pPr>
                <a:defRPr/>
              </a:pPr>
              <a:t>‹#›</a:t>
            </a:fld>
            <a:endParaRPr 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1C62354-794D-4096-95BB-57AE6DC6B5DA}" type="slidenum">
              <a:rPr lang="en-US"/>
              <a:pPr>
                <a:defRPr/>
              </a:pPr>
              <a:t>‹#›</a:t>
            </a:fld>
            <a:endParaRPr 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C336D95-B906-4ADE-9367-AE6680B22291}"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33F56EA-2D95-4514-A509-535D2AC682B1}" type="slidenum">
              <a:rPr lang="en-US"/>
              <a:pPr>
                <a:defRPr/>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3E4308E-39F2-41CB-9B29-732CA94E8F2F}" type="slidenum">
              <a:rPr lang="en-US"/>
              <a:pPr>
                <a:defRPr/>
              </a:pPr>
              <a:t>‹#›</a:t>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44A4F8C-1CBF-4835-B077-A6D9A8A5A1AA}" type="slidenum">
              <a:rPr lang="en-US"/>
              <a:pPr>
                <a:defRPr/>
              </a:pPr>
              <a:t>‹#›</a:t>
            </a:fld>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95AE8C6-E1D7-4752-A837-AF3CD7DF3194}" type="slidenum">
              <a:rPr lang="en-US"/>
              <a:pPr>
                <a:defRPr/>
              </a:pPr>
              <a:t>‹#›</a:t>
            </a:fld>
            <a:endParaRPr 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2167C05-BE90-4719-AE65-BBDF70E3EB6F}" type="slidenum">
              <a:rPr lang="en-US"/>
              <a:pPr>
                <a:defRPr/>
              </a:pPr>
              <a:t>‹#›</a:t>
            </a:fld>
            <a:endParaRPr 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7ACE8D-E7A5-4B5F-B1EE-41D2B46A3EA3}" type="slidenum">
              <a:rPr lang="en-US"/>
              <a:pPr>
                <a:defRPr/>
              </a:pPr>
              <a:t>‹#›</a:t>
            </a:fld>
            <a:endParaRPr 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F6D19E-ABF1-4F4C-8D04-3EE3110F5E9A}" type="slidenum">
              <a:rPr lang="en-US"/>
              <a:pPr>
                <a:defRPr/>
              </a:pPr>
              <a:t>‹#›</a:t>
            </a:fld>
            <a:endParaRPr 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BB4F3AD-97F3-4625-8BEE-E28D4E42531C}" type="slidenum">
              <a:rPr lang="en-US"/>
              <a:pPr>
                <a:defRPr/>
              </a:pPr>
              <a:t>‹#›</a:t>
            </a:fld>
            <a:endParaRPr 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E60E825-6245-43CA-97E5-A9353971EEF5}" type="slidenum">
              <a:rPr lang="en-US"/>
              <a:pPr>
                <a:defRPr/>
              </a:pPr>
              <a:t>‹#›</a:t>
            </a:fld>
            <a:endParaRPr 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DFB5C58-CE41-4821-B533-009CA35A906E}" type="slidenum">
              <a:rPr lang="en-US"/>
              <a:pPr>
                <a:defRPr/>
              </a:pPr>
              <a:t>‹#›</a:t>
            </a:fld>
            <a:endParaRPr 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9CBA2DE-12FE-42CA-AE80-DC2760A72C5B}"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71EC7A2-1260-44AB-A307-98E01B9C42AA}" type="slidenum">
              <a:rPr lang="en-US"/>
              <a:pPr>
                <a:defRPr/>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0E95510-1CA2-4417-8D34-135784CC05BA}" type="slidenum">
              <a:rPr lang="en-US"/>
              <a:pPr>
                <a:defRPr/>
              </a:pPr>
              <a:t>‹#›</a:t>
            </a:fld>
            <a:endParaRPr 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B882BBA-E40F-4536-97E6-54720D046551}" type="slidenum">
              <a:rPr lang="en-US"/>
              <a:pPr>
                <a:defRPr/>
              </a:pPr>
              <a:t>‹#›</a:t>
            </a:fld>
            <a:endParaRPr 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DB5B7FB3-1CEB-407C-AA7E-C825021C9BE5}" type="slidenum">
              <a:rPr lang="en-US"/>
              <a:pPr>
                <a:defRPr/>
              </a:pPr>
              <a:t>‹#›</a:t>
            </a:fld>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7402C6D-2580-4783-83DE-0821425EE693}" type="slidenum">
              <a:rPr lang="en-US"/>
              <a:pPr>
                <a:defRPr/>
              </a:pPr>
              <a:t>‹#›</a:t>
            </a:fld>
            <a:endParaRPr 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05D5BCA-4C2A-45FB-8D1E-94DC8F85626F}" type="slidenum">
              <a:rPr lang="en-US"/>
              <a:pPr>
                <a:defRPr/>
              </a:pPr>
              <a:t>‹#›</a:t>
            </a:fld>
            <a:endParaRPr 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55B3F94-E4AA-415B-9FE2-68CD79E05686}" type="slidenum">
              <a:rPr lang="en-US"/>
              <a:pPr>
                <a:defRPr/>
              </a:pPr>
              <a:t>‹#›</a:t>
            </a:fld>
            <a:endParaRPr 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4A80AE0-6F9B-410D-BD5E-33A37CC3F34F}" type="slidenum">
              <a:rPr lang="en-US"/>
              <a:pPr>
                <a:defRPr/>
              </a:pPr>
              <a:t>‹#›</a:t>
            </a:fld>
            <a:endParaRPr lang="en-US" dirty="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79ADD29-81DF-49F6-A3A1-B5DDB85A9500}" type="slidenum">
              <a:rPr lang="en-US"/>
              <a:pPr>
                <a:defRPr/>
              </a:pPr>
              <a:t>‹#›</a:t>
            </a:fld>
            <a:endParaRPr 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7948F667-9B91-45F0-AF1D-4A6EEEF12D59}" type="slidenum">
              <a:rPr lang="en-US"/>
              <a:pPr>
                <a:defRPr/>
              </a:pPr>
              <a:t>‹#›</a:t>
            </a:fld>
            <a:endParaRPr 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3B89D75A-BC66-44FC-8F3F-EB0EA75CEC5D}"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647AA6-C67A-4891-89BE-ED85865ABB3B}" type="slidenum">
              <a:rPr lang="en-US"/>
              <a:pPr>
                <a:defRPr/>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82B67A6-5C11-4AB9-BF9C-8D23307400E5}" type="slidenum">
              <a:rPr lang="en-US"/>
              <a:pPr>
                <a:defRPr/>
              </a:pPr>
              <a:t>‹#›</a:t>
            </a:fld>
            <a:endParaRPr 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E22CCF70-0222-47AC-856E-3641D1374E3D}" type="slidenum">
              <a:rPr lang="en-US"/>
              <a:pPr>
                <a:defRPr/>
              </a:pPr>
              <a:t>‹#›</a:t>
            </a:fld>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custDataLst>
              <p:tags r:id="rId1"/>
            </p:custDataLst>
          </p:nvPr>
        </p:nvSpPr>
        <p:spPr>
          <a:ln/>
        </p:spPr>
        <p:txBody>
          <a:bodyPr/>
          <a:lstStyle>
            <a:lvl1pPr>
              <a:defRPr/>
            </a:lvl1pPr>
          </a:lstStyle>
          <a:p>
            <a:pPr>
              <a:defRPr/>
            </a:pPr>
            <a:fld id="{2273EB9B-6309-4A80-A629-D95D81885DEA}" type="slidenum">
              <a:rPr lang="en-US"/>
              <a:pPr>
                <a:defRPr/>
              </a:pPr>
              <a:t>‹#›</a:t>
            </a:fld>
            <a:endParaRPr 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custDataLst>
              <p:tags r:id="rId1"/>
            </p:custDataLst>
          </p:nvPr>
        </p:nvSpPr>
        <p:spPr>
          <a:ln/>
        </p:spPr>
        <p:txBody>
          <a:bodyPr/>
          <a:lstStyle>
            <a:lvl1pPr>
              <a:defRPr/>
            </a:lvl1pPr>
          </a:lstStyle>
          <a:p>
            <a:pPr>
              <a:defRPr/>
            </a:pPr>
            <a:fld id="{E9309480-1A81-49D2-9F43-7CEF5EC303B5}" type="slidenum">
              <a:rPr lang="en-US"/>
              <a:pPr>
                <a:defRPr/>
              </a:pPr>
              <a:t>‹#›</a:t>
            </a:fld>
            <a:endParaRPr lang="en-US" dirty="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custDataLst>
              <p:tags r:id="rId1"/>
            </p:custDataLst>
          </p:nvPr>
        </p:nvSpPr>
        <p:spPr>
          <a:ln/>
        </p:spPr>
        <p:txBody>
          <a:bodyPr/>
          <a:lstStyle>
            <a:lvl1pPr>
              <a:defRPr/>
            </a:lvl1pPr>
          </a:lstStyle>
          <a:p>
            <a:pPr>
              <a:defRPr/>
            </a:pPr>
            <a:fld id="{BFB25A46-046B-461E-99A3-F2A3F14CDBB2}" type="slidenum">
              <a:rPr lang="en-US"/>
              <a:pPr>
                <a:defRPr/>
              </a:pPr>
              <a:t>‹#›</a:t>
            </a:fld>
            <a:endParaRPr 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C161E98B-E425-48E8-9D96-7DA55C131B5D}" type="slidenum">
              <a:rPr lang="en-US"/>
              <a:pPr>
                <a:defRPr/>
              </a:pPr>
              <a:t>‹#›</a:t>
            </a:fld>
            <a:endParaRPr 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6CBEB93F-57D0-4397-A21E-6EE1D089DBCA}" type="slidenum">
              <a:rPr lang="en-US"/>
              <a:pPr>
                <a:defRPr/>
              </a:pPr>
              <a:t>‹#›</a:t>
            </a:fld>
            <a:endParaRPr lang="en-US" dirty="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18F69DD1-6119-4BB8-92CA-9BA4062D8A78}" type="slidenum">
              <a:rPr lang="en-US"/>
              <a:pPr>
                <a:defRPr/>
              </a:pPr>
              <a:t>‹#›</a:t>
            </a:fld>
            <a:endParaRPr lang="en-US" dirty="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4F5AED9C-4776-4BAC-AC78-62D5A52A2A6E}" type="slidenum">
              <a:rPr lang="en-US"/>
              <a:pPr>
                <a:defRPr/>
              </a:pPr>
              <a:t>‹#›</a:t>
            </a:fld>
            <a:endParaRPr lang="en-US" dirty="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C2BB024-53AE-4724-918B-C5AC63BE1FCC}"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F4B900C-0937-4B95-AAA0-660DBF23E141}" type="slidenum">
              <a:rPr lang="en-US"/>
              <a:pPr>
                <a:defRPr/>
              </a:pPr>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D956C70-0181-4D2E-AFB5-A08D814B00C9}" type="slidenum">
              <a:rPr lang="en-US"/>
              <a:pPr>
                <a:defRPr/>
              </a:pPr>
              <a:t>‹#›</a:t>
            </a:fld>
            <a:endParaRPr 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767CAFE-5EE3-472E-8B65-573F0AFBC645}" type="slidenum">
              <a:rPr lang="en-US"/>
              <a:pPr>
                <a:defRPr/>
              </a:pPr>
              <a:t>‹#›</a:t>
            </a:fld>
            <a:endParaRPr 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623C10-FD22-498A-B5D2-7927FD47D1BE}" type="slidenum">
              <a:rPr lang="en-US"/>
              <a:pPr>
                <a:defRPr/>
              </a:pPr>
              <a:t>‹#›</a:t>
            </a:fld>
            <a:endParaRPr lang="en-US" dirty="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4D16710-39EC-47DD-9925-5BE00B01D438}" type="slidenum">
              <a:rPr lang="en-US"/>
              <a:pPr>
                <a:defRPr/>
              </a:pPr>
              <a:t>‹#›</a:t>
            </a:fld>
            <a:endParaRPr lang="en-US" dirty="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0B64733-167E-4471-B85D-B8258D6C1F9B}" type="slidenum">
              <a:rPr lang="en-US"/>
              <a:pPr>
                <a:defRPr/>
              </a:pPr>
              <a:t>‹#›</a:t>
            </a:fld>
            <a:endParaRPr lang="en-US" dirty="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356997A8-46C5-4A7E-945C-23E1739EA038}" type="slidenum">
              <a:rPr lang="en-US"/>
              <a:pPr>
                <a:defRPr/>
              </a:pPr>
              <a:t>‹#›</a:t>
            </a:fld>
            <a:endParaRPr lang="en-US" dirty="0"/>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AC5564-F475-476E-90CA-23C03AC5BD54}" type="slidenum">
              <a:rPr lang="en-US"/>
              <a:pPr>
                <a:defRPr/>
              </a:pPr>
              <a:t>‹#›</a:t>
            </a:fld>
            <a:endParaRPr lang="en-US" dirty="0"/>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DB28343-5F89-4BE3-8FC6-2CF3AE05BD27}" type="slidenum">
              <a:rPr lang="en-US"/>
              <a:pPr>
                <a:defRPr/>
              </a:pPr>
              <a:t>‹#›</a:t>
            </a:fld>
            <a:endParaRPr 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3CAE9B-A8B8-4628-A06A-9DE12A328456}" type="slidenum">
              <a:rPr lang="en-US"/>
              <a:pPr>
                <a:defRPr/>
              </a:pPr>
              <a:t>‹#›</a:t>
            </a:fld>
            <a:endParaRPr 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960221A-5B34-4B1C-93D4-92BAAE1F8EFA}"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DFFB7E8-FFC9-4F21-948E-27B6E48FA237}" type="slidenum">
              <a:rPr lang="en-US"/>
              <a:pPr>
                <a:defRPr/>
              </a:pPr>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9365FC7-4E5A-4180-A217-A1183AA57E15}" type="slidenum">
              <a:rPr lang="en-US"/>
              <a:pPr>
                <a:defRPr/>
              </a:pPr>
              <a:t>‹#›</a:t>
            </a:fld>
            <a:endParaRPr 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C31C9CC-4C52-4CE6-A1B8-FA37FE743520}" type="slidenum">
              <a:rPr lang="en-US"/>
              <a:pPr>
                <a:defRPr/>
              </a:pPr>
              <a:t>‹#›</a:t>
            </a:fld>
            <a:endParaRPr 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742C692-764E-48EF-B39F-6F7A0F4699D8}" type="slidenum">
              <a:rPr lang="en-US"/>
              <a:pPr>
                <a:defRPr/>
              </a:pPr>
              <a:t>‹#›</a:t>
            </a:fld>
            <a:endParaRPr 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7A0843C-6203-434B-99C0-E4DE25D0682D}" type="slidenum">
              <a:rPr lang="en-US"/>
              <a:pPr>
                <a:defRPr/>
              </a:pPr>
              <a:t>‹#›</a:t>
            </a:fld>
            <a:endParaRPr lang="en-US" dirty="0"/>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8A0B3E95-C7B7-444A-B5C7-572B1BF41AEF}" type="slidenum">
              <a:rPr lang="en-US"/>
              <a:pPr>
                <a:defRPr/>
              </a:pPr>
              <a:t>‹#›</a:t>
            </a:fld>
            <a:endParaRPr 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6F9E3A-2D99-40BE-B445-9622405A9C32}" type="slidenum">
              <a:rPr lang="en-US"/>
              <a:pPr>
                <a:defRPr/>
              </a:pPr>
              <a:t>‹#›</a:t>
            </a:fld>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8AD38F3-1632-4CEA-BB22-AAAF9A2EA71D}" type="slidenum">
              <a:rPr lang="en-US"/>
              <a:pPr>
                <a:defRPr/>
              </a:pPr>
              <a:t>‹#›</a:t>
            </a:fld>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B17BF57-19B5-4E2F-9F8B-BDC527CBC9A4}" type="slidenum">
              <a:rPr lang="en-US"/>
              <a:pPr>
                <a:defRPr/>
              </a:pPr>
              <a:t>‹#›</a:t>
            </a:fld>
            <a:endParaRPr 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9D1EFA2-A919-4CC6-BD5C-B52B32722482}" type="slidenum">
              <a:rPr lang="en-US"/>
              <a:pPr>
                <a:defRPr/>
              </a:pPr>
              <a:t>‹#›</a:t>
            </a:fld>
            <a:endParaRPr lang="en-US" dirty="0"/>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BB3C70-AF1B-4BA5-9B3A-DC92915D8AA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B7D38865-72C6-48A4-9702-6156BFE36246}" type="slidenum">
              <a:rPr lang="en-US"/>
              <a:pPr>
                <a:defRPr/>
              </a:pPr>
              <a:t>‹#›</a:t>
            </a:fld>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940073D-6A04-4CE4-BDCE-5E1C06EBB41E}" type="slidenum">
              <a:rPr lang="en-US"/>
              <a:pPr>
                <a:defRPr/>
              </a:pPr>
              <a:t>‹#›</a:t>
            </a:fld>
            <a:endParaRPr 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B24F351-EAA1-400A-A4B6-565C33A2AAEF}" type="slidenum">
              <a:rPr lang="en-US"/>
              <a:pPr>
                <a:defRPr/>
              </a:pPr>
              <a:t>‹#›</a:t>
            </a:fld>
            <a:endParaRPr lang="en-US"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486331-8CAB-4E0E-88FE-F1B093CFD9D0}"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19749A6-FA21-405F-990B-387357141469}" type="slidenum">
              <a:rPr lang="en-US"/>
              <a:pPr>
                <a:defRPr/>
              </a:pPr>
              <a:t>‹#›</a:t>
            </a:fld>
            <a:endParaRPr 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FE6ADF1-22E9-4BE9-8095-56741B310C0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D06F04A-B302-4D9D-9986-4215F3633B5B}" type="slidenum">
              <a:rPr lang="en-US"/>
              <a:pPr>
                <a:defRPr/>
              </a:pPr>
              <a:t>‹#›</a:t>
            </a:fld>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E76725C9-300B-4F15-B478-8484C81F296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947682A-D72E-4F7A-A2C1-04034B98E18E}" type="slidenum">
              <a:rPr lang="en-US"/>
              <a:pPr>
                <a:defRPr/>
              </a:pPr>
              <a:t>‹#›</a:t>
            </a:fld>
            <a:endParaRPr 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8E31D16-14CF-4366-BDCF-C03710900238}"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3BF69E6-79D9-438C-8DD3-050EB0BB6872}" type="slidenum">
              <a:rPr lang="en-US"/>
              <a:pPr>
                <a:defRPr/>
              </a:pPr>
              <a:t>‹#›</a:t>
            </a:fld>
            <a:endParaRPr 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A3614E1A-FCB8-4DC8-97EA-18D1179E0057}"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45ADEB0-0F8E-4504-BCDF-FCB18ABEC1E1}" type="slidenum">
              <a:rPr lang="en-US"/>
              <a:pPr>
                <a:defRPr/>
              </a:pPr>
              <a:t>‹#›</a:t>
            </a:fld>
            <a:endParaRPr 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8CAC8B29-47B4-4FA2-9225-01725B705A2A}"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B0B1203C-5A06-40A7-8EA6-B2A54A470D3F}" type="slidenum">
              <a:rPr lang="en-US"/>
              <a:pPr>
                <a:defRPr/>
              </a:pPr>
              <a:t>‹#›</a:t>
            </a:fld>
            <a:endParaRPr 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4D3F5AD-5A53-4669-956F-28907EE3E0CA}"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10A15D7-126C-4690-BC23-9EFA1245BC12}" type="slidenum">
              <a:rPr lang="en-US"/>
              <a:pPr>
                <a:defRPr/>
              </a:pPr>
              <a:t>‹#›</a:t>
            </a:fld>
            <a:endParaRPr 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4CAAF1F-C100-4283-943E-42B005C5E3F3}"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97FA4EE-4055-4127-8D0B-93037ED50D07}"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E73D4E6-76EB-4458-B924-E0AD24429DB4}" type="slidenum">
              <a:rPr lang="en-US"/>
              <a:pPr>
                <a:defRPr/>
              </a:pPr>
              <a:t>‹#›</a:t>
            </a:fld>
            <a:endParaRPr lang="en-US"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FDE766B9-CCB1-4763-A45C-50F254519FE8}"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6E15EA75-262B-4875-8D84-81D09297DA5F}" type="slidenum">
              <a:rPr lang="en-US"/>
              <a:pPr>
                <a:defRPr/>
              </a:pPr>
              <a:t>‹#›</a:t>
            </a:fld>
            <a:endParaRPr 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F396FD4-99C0-4FEE-B5FE-151D4D558C8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1ACE6D9-F260-4721-8D6E-51BD4952A644}" type="slidenum">
              <a:rPr lang="en-US"/>
              <a:pPr>
                <a:defRPr/>
              </a:pPr>
              <a:t>‹#›</a:t>
            </a:fld>
            <a:endParaRPr lang="en-US" dirty="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87E2145-7A72-4208-BAF2-28C2DC5C074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789F681-E704-4574-90BB-03BD0C574BAB}" type="slidenum">
              <a:rPr lang="en-US"/>
              <a:pPr>
                <a:defRPr/>
              </a:pPr>
              <a:t>‹#›</a:t>
            </a:fld>
            <a:endParaRPr 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7A0E266-E49B-469A-9B44-6F3743EC53C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B99B361-6070-46B9-9B40-7FCB65E61261}" type="slidenum">
              <a:rPr lang="en-US"/>
              <a:pPr>
                <a:defRPr/>
              </a:pPr>
              <a:t>‹#›</a:t>
            </a:fld>
            <a:endParaRPr 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E3EF664-201A-425A-9412-B1DAC101BCC9}"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932DF7E-F40A-4B52-B399-FC707DFE4586}" type="slidenum">
              <a:rPr lang="en-US"/>
              <a:pPr>
                <a:defRPr/>
              </a:pPr>
              <a:t>‹#›</a:t>
            </a:fld>
            <a:endParaRPr lang="en-US" dirty="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6329A345-D708-4987-87E0-A9F6679E4A84}"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CF9EE9C-AA7A-4386-8650-2D2D6F19365E}" type="slidenum">
              <a:rPr lang="en-US"/>
              <a:pPr>
                <a:defRPr/>
              </a:pPr>
              <a:t>‹#›</a:t>
            </a:fld>
            <a:endParaRPr lang="en-US" dirty="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EE739967-1FFF-43D8-8A75-77144B510FFF}"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1A451F5-6D67-4324-9A9E-9E32C2969FB6}" type="slidenum">
              <a:rPr lang="en-US"/>
              <a:pPr>
                <a:defRPr/>
              </a:pPr>
              <a:t>‹#›</a:t>
            </a:fld>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94CA9C5-A96A-4A90-A0D5-36BAFE57C528}"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DF07011-1688-4C8C-9A05-84800D7DD0B4}" type="slidenum">
              <a:rPr lang="en-US"/>
              <a:pPr>
                <a:defRPr/>
              </a:pPr>
              <a:t>‹#›</a:t>
            </a:fld>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EA34695D-2B3D-469A-A49C-65688A2A170E}"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ABFB260C-203E-4224-9A54-4DD5389816FD}" type="slidenum">
              <a:rPr lang="en-US"/>
              <a:pPr>
                <a:defRPr/>
              </a:pPr>
              <a:t>‹#›</a:t>
            </a:fld>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8082E4F-223F-41AB-B3BF-EAF4B827C5B4}"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81C58942-157B-4AF6-AA70-EF47B76D3A2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988B858-B47D-47D2-B54E-023778E4A433}" type="slidenum">
              <a:rPr lang="en-US"/>
              <a:pPr>
                <a:defRPr/>
              </a:pPr>
              <a:t>‹#›</a:t>
            </a:fld>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4CA23A85-889F-43FF-9387-74122C3067DD}"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97DAAE67-1E2D-456E-93F3-651F9829F5D8}" type="slidenum">
              <a:rPr lang="en-US"/>
              <a:pPr>
                <a:defRPr/>
              </a:pPr>
              <a:t>‹#›</a:t>
            </a:fld>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6A9DB02C-FC3D-446A-8DD1-22D12C6EA3C1}"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506C08C-2464-4643-8EE0-0EA29541F18D}" type="slidenum">
              <a:rPr lang="en-US"/>
              <a:pPr>
                <a:defRPr/>
              </a:pPr>
              <a:t>‹#›</a:t>
            </a:fld>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9232645-E9F7-41A2-8A2D-DEE248EE203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FC2AFB6-B4C1-43EB-A0CF-2FECD7551715}" type="slidenum">
              <a:rPr lang="en-US"/>
              <a:pPr>
                <a:defRPr/>
              </a:pPr>
              <a:t>‹#›</a:t>
            </a:fld>
            <a:endParaRPr 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DC8D772C-4392-4B6C-8677-5EFEA9870B24}"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0F99333-A341-4202-94B1-17BB501A8BB4}" type="slidenum">
              <a:rPr lang="en-US"/>
              <a:pPr>
                <a:defRPr/>
              </a:pPr>
              <a:t>‹#›</a:t>
            </a:fld>
            <a:endParaRPr 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E9E7316-C2AA-4453-9605-F5120BA97F81}"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CA07E82-A24C-4E21-B76E-5E66EB78444E}" type="slidenum">
              <a:rPr lang="en-US"/>
              <a:pPr>
                <a:defRPr/>
              </a:pPr>
              <a:t>‹#›</a:t>
            </a:fld>
            <a:endParaRPr lang="en-US" dirty="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37DBE16-BF92-4AC0-B4BF-7D9570ECDD43}"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779DCFC-99BD-447A-93DE-23923CB2BD6A}" type="slidenum">
              <a:rPr lang="en-US"/>
              <a:pPr>
                <a:defRPr/>
              </a:pPr>
              <a:t>‹#›</a:t>
            </a:fld>
            <a:endParaRPr 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43E3C77A-58BC-449C-8D69-16A84C6794A2}"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5A70396-AB4A-4916-8884-DCEC2CEF82A5}" type="slidenum">
              <a:rPr lang="en-US"/>
              <a:pPr>
                <a:defRPr/>
              </a:pPr>
              <a:t>‹#›</a:t>
            </a:fld>
            <a:endParaRPr lang="en-US" dirty="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0566C12-392A-4C41-A87C-85204C9BD6F2}"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3F2A0DD-D48D-4A5F-A829-09E7072639AE}" type="slidenum">
              <a:rPr lang="en-US"/>
              <a:pPr>
                <a:defRPr/>
              </a:pPr>
              <a:t>‹#›</a:t>
            </a:fld>
            <a:endParaRPr lang="en-US" dirty="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1329B1FF-2C61-4271-B279-D5A9C4F65029}"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EDABDDF-C1C4-49F7-B1EC-C0414B4B776C}" type="slidenum">
              <a:rPr lang="en-US"/>
              <a:pPr>
                <a:defRPr/>
              </a:pPr>
              <a:t>‹#›</a:t>
            </a:fld>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7FC3D2E-9467-4D01-9677-E4A30B1771A7}"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0102B36-344C-4445-8A89-99F4F68ADA59}"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B25D00C-3546-408D-867B-3A635FDE9122}" type="slidenum">
              <a:rPr lang="en-US"/>
              <a:pPr>
                <a:defRPr/>
              </a:pPr>
              <a:t>‹#›</a:t>
            </a:fld>
            <a:endParaRPr lang="en-US" dirty="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0BCF30ED-AF40-4522-82EB-3EB06AB2A665}"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F8F0B81E-9EDA-449D-8265-C69F2B46EDE7}" type="slidenum">
              <a:rPr lang="en-US"/>
              <a:pPr>
                <a:defRPr/>
              </a:pPr>
              <a:t>‹#›</a:t>
            </a:fld>
            <a:endParaRPr 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6CA96074-1213-4AB2-88E0-909510EEA817}"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259B0D5-C11B-418D-9BC4-B79738E84135}" type="slidenum">
              <a:rPr lang="en-US"/>
              <a:pPr>
                <a:defRPr/>
              </a:pPr>
              <a:t>‹#›</a:t>
            </a:fld>
            <a:endParaRPr 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F08BFE97-C09E-4BC8-8935-2E17D5A4ADD9}"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C99296E-36C8-48A8-BE04-BC54E46EDA57}" type="slidenum">
              <a:rPr lang="en-US"/>
              <a:pPr>
                <a:defRPr/>
              </a:pPr>
              <a:t>‹#›</a:t>
            </a:fld>
            <a:endParaRPr 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46ED869-394B-42F1-973D-149A3EBF82B4}"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23D6969-6D3B-4E58-82B1-C8AD6FCC65C5}" type="slidenum">
              <a:rPr lang="en-US"/>
              <a:pPr>
                <a:defRPr/>
              </a:pPr>
              <a:t>‹#›</a:t>
            </a:fld>
            <a:endParaRPr lang="en-US" dirty="0"/>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EB10D83-2AF5-4BD9-B7CE-3FF9AA38F6B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30FB910-3757-46BC-A35E-6A68B0A18860}" type="slidenum">
              <a:rPr lang="en-US"/>
              <a:pPr>
                <a:defRPr/>
              </a:pPr>
              <a:t>‹#›</a:t>
            </a:fld>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custDataLst>
              <p:tags r:id="rId1"/>
            </p:custDataLst>
          </p:nvPr>
        </p:nvSpPr>
        <p:spPr/>
        <p:txBody>
          <a:bodyPr/>
          <a:lstStyle>
            <a:lvl1pPr>
              <a:defRPr>
                <a:cs typeface="Arial" pitchFamily="34" charset="0"/>
              </a:defRPr>
            </a:lvl1pPr>
          </a:lstStyle>
          <a:p>
            <a:pPr>
              <a:defRPr/>
            </a:pPr>
            <a:endParaRPr lang="en-US" dirty="0"/>
          </a:p>
        </p:txBody>
      </p:sp>
      <p:sp>
        <p:nvSpPr>
          <p:cNvPr id="3" name="Footer Placeholder 2"/>
          <p:cNvSpPr>
            <a:spLocks noGrp="1"/>
          </p:cNvSpPr>
          <p:nvPr>
            <p:ph type="ftr" idx="11"/>
            <p:custDataLst>
              <p:tags r:id="rId2"/>
            </p:custDataLst>
          </p:nvPr>
        </p:nvSpPr>
        <p:spPr/>
        <p:txBody>
          <a:bodyPr/>
          <a:lstStyle>
            <a:lvl1pPr>
              <a:defRPr>
                <a:cs typeface="Arial" pitchFamily="34" charset="0"/>
              </a:defRPr>
            </a:lvl1pPr>
          </a:lstStyle>
          <a:p>
            <a:pPr>
              <a:defRPr/>
            </a:pPr>
            <a:endParaRPr lang="en-US" dirty="0"/>
          </a:p>
        </p:txBody>
      </p:sp>
      <p:sp>
        <p:nvSpPr>
          <p:cNvPr id="4" name="Slide Number Placeholder 3"/>
          <p:cNvSpPr>
            <a:spLocks noGrp="1"/>
          </p:cNvSpPr>
          <p:nvPr>
            <p:ph type="sldNum" idx="12"/>
            <p:custDataLst>
              <p:tags r:id="rId3"/>
            </p:custDataLst>
          </p:nvPr>
        </p:nvSpPr>
        <p:spPr/>
        <p:txBody>
          <a:bodyPr/>
          <a:lstStyle>
            <a:lvl1pPr>
              <a:defRPr>
                <a:cs typeface="Arial" pitchFamily="34" charset="0"/>
              </a:defRPr>
            </a:lvl1pPr>
          </a:lstStyle>
          <a:p>
            <a:pPr>
              <a:defRPr/>
            </a:pPr>
            <a:fld id="{8AF04A5F-FFC6-424F-809D-E6CB6C57DE63}" type="slidenum">
              <a:rPr lang="en-US"/>
              <a:pPr>
                <a:defRPr/>
              </a:pPr>
              <a:t>‹#›</a:t>
            </a:fld>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87E4B11-06DC-4717-BF6A-1884A2CBAA92}"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5E612CF-7EC7-4EBE-A10B-794D846BA84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1494570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204D24-F095-46FC-A59D-EC27F39593D2}"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C7D50BB-7EF6-489C-8090-00C53FFF6E5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47184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C0C4DAA-C82F-4AC5-ACDB-A180BAA5CFDF}"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7A72114-504C-4887-AC31-4531521902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554056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6A78F4D-E188-4389-90BC-DB9BFF710915}"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138B99A-6D7F-447C-89A3-EA4734BE129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57466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C24DED3-EDEA-437D-BBF9-69D2B5B24780}" type="slidenum">
              <a:rPr lang="en-US"/>
              <a:pPr>
                <a:defRPr/>
              </a:pPr>
              <a:t>‹#›</a:t>
            </a:fld>
            <a:endParaRPr 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81A63C1-863E-49B9-8DA6-29C62B3C7EDA}"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BB2DF089-07BF-4B79-AACD-7F775653CB5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2007344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B50B83F-62B0-4E41-9269-AE73A001D2C3}"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6CE31FCC-3316-4C8B-BD5A-734E605FD70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7078198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C6EA019-204F-4ED5-B0D7-8941B4EE894E}"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EBD66E5F-EC20-4BBE-9C68-C6E63C17AE5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098309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BF3F72F-53BD-432F-978F-87189D0A6A79}"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DDC4520-CAFE-4B9D-ABC9-596D183C914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3577899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B896140-0DA4-482C-B60A-548A62F2510C}"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2A0402E-C8E9-4AD3-B423-583DC481445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4382360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1FB9416-139E-4032-BCA9-9F13C8CDDE76}"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BE8D2C1-376D-45C2-ABFB-462623DA7FD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673680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9994775-4400-4034-9DED-07D9270F5659}"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A434996-EE37-4A22-8827-F8EB16E517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343770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D4A89176-A857-424A-8E23-3E9A0604D939}" type="slidenum">
              <a:rPr lang="en-US"/>
              <a:pPr>
                <a:defRPr/>
              </a:pPr>
              <a:t>‹#›</a:t>
            </a:fld>
            <a:endParaRPr lang="en-US" dirty="0"/>
          </a:p>
        </p:txBody>
      </p:sp>
    </p:spTree>
    <p:extLst>
      <p:ext uri="{BB962C8B-B14F-4D97-AF65-F5344CB8AC3E}">
        <p14:creationId xmlns:p14="http://schemas.microsoft.com/office/powerpoint/2010/main" val="4849548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E165939B-3715-4A35-8D09-1E5546C562C3}" type="slidenum">
              <a:rPr lang="en-US"/>
              <a:pPr>
                <a:defRPr/>
              </a:pPr>
              <a:t>‹#›</a:t>
            </a:fld>
            <a:endParaRPr lang="en-US" dirty="0"/>
          </a:p>
        </p:txBody>
      </p:sp>
    </p:spTree>
    <p:extLst>
      <p:ext uri="{BB962C8B-B14F-4D97-AF65-F5344CB8AC3E}">
        <p14:creationId xmlns:p14="http://schemas.microsoft.com/office/powerpoint/2010/main" val="286239092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EE3B4069-EC15-4343-9EA4-46CC944D1158}" type="slidenum">
              <a:rPr lang="en-US"/>
              <a:pPr>
                <a:defRPr/>
              </a:pPr>
              <a:t>‹#›</a:t>
            </a:fld>
            <a:endParaRPr lang="en-US" dirty="0"/>
          </a:p>
        </p:txBody>
      </p:sp>
    </p:spTree>
    <p:extLst>
      <p:ext uri="{BB962C8B-B14F-4D97-AF65-F5344CB8AC3E}">
        <p14:creationId xmlns:p14="http://schemas.microsoft.com/office/powerpoint/2010/main" val="3242228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pPr>
                <a:defRPr/>
              </a:pPr>
              <a:t>‹#›</a:t>
            </a:fld>
            <a:endParaRPr 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B40E81CC-8FA4-4A3B-9C8F-772EF5DF1104}" type="slidenum">
              <a:rPr lang="en-US"/>
              <a:pPr>
                <a:defRPr/>
              </a:pPr>
              <a:t>‹#›</a:t>
            </a:fld>
            <a:endParaRPr lang="en-US" dirty="0"/>
          </a:p>
        </p:txBody>
      </p:sp>
    </p:spTree>
    <p:extLst>
      <p:ext uri="{BB962C8B-B14F-4D97-AF65-F5344CB8AC3E}">
        <p14:creationId xmlns:p14="http://schemas.microsoft.com/office/powerpoint/2010/main" val="408237152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dirty="0"/>
          </a:p>
        </p:txBody>
      </p:sp>
      <p:sp>
        <p:nvSpPr>
          <p:cNvPr id="8"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4"/>
          <p:cNvSpPr>
            <a:spLocks noGrp="1" noChangeArrowheads="1"/>
          </p:cNvSpPr>
          <p:nvPr>
            <p:ph type="sldNum" sz="quarter" idx="12"/>
          </p:nvPr>
        </p:nvSpPr>
        <p:spPr>
          <a:ln/>
        </p:spPr>
        <p:txBody>
          <a:bodyPr/>
          <a:lstStyle>
            <a:lvl1pPr>
              <a:defRPr/>
            </a:lvl1pPr>
          </a:lstStyle>
          <a:p>
            <a:pPr>
              <a:defRPr/>
            </a:pPr>
            <a:fld id="{0CAB55C5-C1C0-4D5C-9ADE-2ECA838CB283}" type="slidenum">
              <a:rPr lang="en-US"/>
              <a:pPr>
                <a:defRPr/>
              </a:pPr>
              <a:t>‹#›</a:t>
            </a:fld>
            <a:endParaRPr lang="en-US" dirty="0"/>
          </a:p>
        </p:txBody>
      </p:sp>
    </p:spTree>
    <p:extLst>
      <p:ext uri="{BB962C8B-B14F-4D97-AF65-F5344CB8AC3E}">
        <p14:creationId xmlns:p14="http://schemas.microsoft.com/office/powerpoint/2010/main" val="33706424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dirty="0"/>
          </a:p>
        </p:txBody>
      </p:sp>
      <p:sp>
        <p:nvSpPr>
          <p:cNvPr id="4"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4"/>
          <p:cNvSpPr>
            <a:spLocks noGrp="1" noChangeArrowheads="1"/>
          </p:cNvSpPr>
          <p:nvPr>
            <p:ph type="sldNum" sz="quarter" idx="12"/>
          </p:nvPr>
        </p:nvSpPr>
        <p:spPr>
          <a:ln/>
        </p:spPr>
        <p:txBody>
          <a:bodyPr/>
          <a:lstStyle>
            <a:lvl1pPr>
              <a:defRPr/>
            </a:lvl1pPr>
          </a:lstStyle>
          <a:p>
            <a:pPr>
              <a:defRPr/>
            </a:pPr>
            <a:fld id="{1B320B31-7CB9-49CA-ABB1-16B8DB1344C8}" type="slidenum">
              <a:rPr lang="en-US"/>
              <a:pPr>
                <a:defRPr/>
              </a:pPr>
              <a:t>‹#›</a:t>
            </a:fld>
            <a:endParaRPr lang="en-US" dirty="0"/>
          </a:p>
        </p:txBody>
      </p:sp>
    </p:spTree>
    <p:extLst>
      <p:ext uri="{BB962C8B-B14F-4D97-AF65-F5344CB8AC3E}">
        <p14:creationId xmlns:p14="http://schemas.microsoft.com/office/powerpoint/2010/main" val="94104757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dirty="0"/>
          </a:p>
        </p:txBody>
      </p:sp>
      <p:sp>
        <p:nvSpPr>
          <p:cNvPr id="3"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4"/>
          <p:cNvSpPr>
            <a:spLocks noGrp="1" noChangeArrowheads="1"/>
          </p:cNvSpPr>
          <p:nvPr>
            <p:ph type="sldNum" sz="quarter" idx="12"/>
          </p:nvPr>
        </p:nvSpPr>
        <p:spPr>
          <a:ln/>
        </p:spPr>
        <p:txBody>
          <a:bodyPr/>
          <a:lstStyle>
            <a:lvl1pPr>
              <a:defRPr/>
            </a:lvl1pPr>
          </a:lstStyle>
          <a:p>
            <a:pPr>
              <a:defRPr/>
            </a:pPr>
            <a:fld id="{C4FBB5FB-B83F-4D8E-AD21-1DC2218DACA8}" type="slidenum">
              <a:rPr lang="en-US"/>
              <a:pPr>
                <a:defRPr/>
              </a:pPr>
              <a:t>‹#›</a:t>
            </a:fld>
            <a:endParaRPr lang="en-US" dirty="0"/>
          </a:p>
        </p:txBody>
      </p:sp>
    </p:spTree>
    <p:extLst>
      <p:ext uri="{BB962C8B-B14F-4D97-AF65-F5344CB8AC3E}">
        <p14:creationId xmlns:p14="http://schemas.microsoft.com/office/powerpoint/2010/main" val="149653326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CC3152AD-3370-437D-BBE2-02B065125F51}" type="slidenum">
              <a:rPr lang="en-US"/>
              <a:pPr>
                <a:defRPr/>
              </a:pPr>
              <a:t>‹#›</a:t>
            </a:fld>
            <a:endParaRPr lang="en-US" dirty="0"/>
          </a:p>
        </p:txBody>
      </p:sp>
    </p:spTree>
    <p:extLst>
      <p:ext uri="{BB962C8B-B14F-4D97-AF65-F5344CB8AC3E}">
        <p14:creationId xmlns:p14="http://schemas.microsoft.com/office/powerpoint/2010/main" val="2469188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dirty="0"/>
          </a:p>
        </p:txBody>
      </p:sp>
      <p:sp>
        <p:nvSpPr>
          <p:cNvPr id="6"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
          <p:cNvSpPr>
            <a:spLocks noGrp="1" noChangeArrowheads="1"/>
          </p:cNvSpPr>
          <p:nvPr>
            <p:ph type="sldNum" sz="quarter" idx="12"/>
          </p:nvPr>
        </p:nvSpPr>
        <p:spPr>
          <a:ln/>
        </p:spPr>
        <p:txBody>
          <a:bodyPr/>
          <a:lstStyle>
            <a:lvl1pPr>
              <a:defRPr/>
            </a:lvl1pPr>
          </a:lstStyle>
          <a:p>
            <a:pPr>
              <a:defRPr/>
            </a:pPr>
            <a:fld id="{782E66C1-98AF-458A-965A-2FD34C206287}" type="slidenum">
              <a:rPr lang="en-US"/>
              <a:pPr>
                <a:defRPr/>
              </a:pPr>
              <a:t>‹#›</a:t>
            </a:fld>
            <a:endParaRPr lang="en-US" dirty="0"/>
          </a:p>
        </p:txBody>
      </p:sp>
    </p:spTree>
    <p:extLst>
      <p:ext uri="{BB962C8B-B14F-4D97-AF65-F5344CB8AC3E}">
        <p14:creationId xmlns:p14="http://schemas.microsoft.com/office/powerpoint/2010/main" val="36921826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54160503-0AD0-4E02-ACDD-0342E78502CB}" type="slidenum">
              <a:rPr lang="en-US"/>
              <a:pPr>
                <a:defRPr/>
              </a:pPr>
              <a:t>‹#›</a:t>
            </a:fld>
            <a:endParaRPr lang="en-US" dirty="0"/>
          </a:p>
        </p:txBody>
      </p:sp>
    </p:spTree>
    <p:extLst>
      <p:ext uri="{BB962C8B-B14F-4D97-AF65-F5344CB8AC3E}">
        <p14:creationId xmlns:p14="http://schemas.microsoft.com/office/powerpoint/2010/main" val="7625664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dirty="0"/>
          </a:p>
        </p:txBody>
      </p:sp>
      <p:sp>
        <p:nvSpPr>
          <p:cNvPr id="5" name="Rectangle 3"/>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
          <p:cNvSpPr>
            <a:spLocks noGrp="1" noChangeArrowheads="1"/>
          </p:cNvSpPr>
          <p:nvPr>
            <p:ph type="sldNum" sz="quarter" idx="12"/>
          </p:nvPr>
        </p:nvSpPr>
        <p:spPr>
          <a:ln/>
        </p:spPr>
        <p:txBody>
          <a:bodyPr/>
          <a:lstStyle>
            <a:lvl1pPr>
              <a:defRPr/>
            </a:lvl1pPr>
          </a:lstStyle>
          <a:p>
            <a:pPr>
              <a:defRPr/>
            </a:pPr>
            <a:fld id="{2DB5AD29-A21F-48DF-808C-F63994953F92}" type="slidenum">
              <a:rPr lang="en-US"/>
              <a:pPr>
                <a:defRPr/>
              </a:pPr>
              <a:t>‹#›</a:t>
            </a:fld>
            <a:endParaRPr lang="en-US" dirty="0"/>
          </a:p>
        </p:txBody>
      </p:sp>
    </p:spTree>
    <p:extLst>
      <p:ext uri="{BB962C8B-B14F-4D97-AF65-F5344CB8AC3E}">
        <p14:creationId xmlns:p14="http://schemas.microsoft.com/office/powerpoint/2010/main" val="129626509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81A36F3-845B-4BD9-BEC9-8DEBEEAC84E2}" type="slidenum">
              <a:rPr lang="en-US"/>
              <a:pPr>
                <a:defRPr/>
              </a:pPr>
              <a:t>‹#›</a:t>
            </a:fld>
            <a:endParaRPr lang="en-US" dirty="0"/>
          </a:p>
        </p:txBody>
      </p:sp>
    </p:spTree>
    <p:extLst>
      <p:ext uri="{BB962C8B-B14F-4D97-AF65-F5344CB8AC3E}">
        <p14:creationId xmlns:p14="http://schemas.microsoft.com/office/powerpoint/2010/main" val="252382698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1D70976A-566A-4535-8614-86345A3F50C1}" type="slidenum">
              <a:rPr lang="en-US"/>
              <a:pPr>
                <a:defRPr/>
              </a:pPr>
              <a:t>‹#›</a:t>
            </a:fld>
            <a:endParaRPr lang="en-US" dirty="0"/>
          </a:p>
        </p:txBody>
      </p:sp>
    </p:spTree>
    <p:extLst>
      <p:ext uri="{BB962C8B-B14F-4D97-AF65-F5344CB8AC3E}">
        <p14:creationId xmlns:p14="http://schemas.microsoft.com/office/powerpoint/2010/main" val="4132999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pPr>
                <a:defRPr/>
              </a:pPr>
              <a:t>‹#›</a:t>
            </a:fld>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22553DA3-61B1-4A8B-8AEE-9C0346013DBC}" type="slidenum">
              <a:rPr lang="en-US"/>
              <a:pPr>
                <a:defRPr/>
              </a:pPr>
              <a:t>‹#›</a:t>
            </a:fld>
            <a:endParaRPr lang="en-US" dirty="0"/>
          </a:p>
        </p:txBody>
      </p:sp>
    </p:spTree>
    <p:extLst>
      <p:ext uri="{BB962C8B-B14F-4D97-AF65-F5344CB8AC3E}">
        <p14:creationId xmlns:p14="http://schemas.microsoft.com/office/powerpoint/2010/main" val="368694553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C89BFF4-1C68-4DE3-85CC-2E7FD2F2275D}" type="slidenum">
              <a:rPr lang="en-US"/>
              <a:pPr>
                <a:defRPr/>
              </a:pPr>
              <a:t>‹#›</a:t>
            </a:fld>
            <a:endParaRPr lang="en-US" dirty="0"/>
          </a:p>
        </p:txBody>
      </p:sp>
    </p:spTree>
    <p:extLst>
      <p:ext uri="{BB962C8B-B14F-4D97-AF65-F5344CB8AC3E}">
        <p14:creationId xmlns:p14="http://schemas.microsoft.com/office/powerpoint/2010/main" val="207196123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887941F7-81EE-4FBD-8C1F-544A14CC9600}" type="slidenum">
              <a:rPr lang="en-US"/>
              <a:pPr>
                <a:defRPr/>
              </a:pPr>
              <a:t>‹#›</a:t>
            </a:fld>
            <a:endParaRPr lang="en-US" dirty="0"/>
          </a:p>
        </p:txBody>
      </p:sp>
    </p:spTree>
    <p:extLst>
      <p:ext uri="{BB962C8B-B14F-4D97-AF65-F5344CB8AC3E}">
        <p14:creationId xmlns:p14="http://schemas.microsoft.com/office/powerpoint/2010/main" val="33536103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46E9305C-09B5-4FDB-998F-AA6CADD3C69F}" type="slidenum">
              <a:rPr lang="en-US"/>
              <a:pPr>
                <a:defRPr/>
              </a:pPr>
              <a:t>‹#›</a:t>
            </a:fld>
            <a:endParaRPr lang="en-US" dirty="0"/>
          </a:p>
        </p:txBody>
      </p:sp>
    </p:spTree>
    <p:extLst>
      <p:ext uri="{BB962C8B-B14F-4D97-AF65-F5344CB8AC3E}">
        <p14:creationId xmlns:p14="http://schemas.microsoft.com/office/powerpoint/2010/main" val="41561641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6525DB9E-BEDC-4806-9EC2-7D6D99146437}" type="slidenum">
              <a:rPr lang="en-US"/>
              <a:pPr>
                <a:defRPr/>
              </a:pPr>
              <a:t>‹#›</a:t>
            </a:fld>
            <a:endParaRPr lang="en-US" dirty="0"/>
          </a:p>
        </p:txBody>
      </p:sp>
    </p:spTree>
    <p:extLst>
      <p:ext uri="{BB962C8B-B14F-4D97-AF65-F5344CB8AC3E}">
        <p14:creationId xmlns:p14="http://schemas.microsoft.com/office/powerpoint/2010/main" val="27537107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0651EF7-DDCA-4CD4-8C01-8EDE5165E50F}" type="slidenum">
              <a:rPr lang="en-US"/>
              <a:pPr>
                <a:defRPr/>
              </a:pPr>
              <a:t>‹#›</a:t>
            </a:fld>
            <a:endParaRPr lang="en-US" dirty="0"/>
          </a:p>
        </p:txBody>
      </p:sp>
    </p:spTree>
    <p:extLst>
      <p:ext uri="{BB962C8B-B14F-4D97-AF65-F5344CB8AC3E}">
        <p14:creationId xmlns:p14="http://schemas.microsoft.com/office/powerpoint/2010/main" val="159244248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8D45299-CDA9-4B29-BDB0-2A1FAFEB0E33}" type="slidenum">
              <a:rPr lang="en-US"/>
              <a:pPr>
                <a:defRPr/>
              </a:pPr>
              <a:t>‹#›</a:t>
            </a:fld>
            <a:endParaRPr lang="en-US" dirty="0"/>
          </a:p>
        </p:txBody>
      </p:sp>
    </p:spTree>
    <p:extLst>
      <p:ext uri="{BB962C8B-B14F-4D97-AF65-F5344CB8AC3E}">
        <p14:creationId xmlns:p14="http://schemas.microsoft.com/office/powerpoint/2010/main" val="28455343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8475E53-7972-476A-BAF2-E75C6C92D87B}" type="slidenum">
              <a:rPr lang="en-US"/>
              <a:pPr>
                <a:defRPr/>
              </a:pPr>
              <a:t>‹#›</a:t>
            </a:fld>
            <a:endParaRPr lang="en-US" dirty="0"/>
          </a:p>
        </p:txBody>
      </p:sp>
    </p:spTree>
    <p:extLst>
      <p:ext uri="{BB962C8B-B14F-4D97-AF65-F5344CB8AC3E}">
        <p14:creationId xmlns:p14="http://schemas.microsoft.com/office/powerpoint/2010/main" val="19577431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7A91520-2793-4117-9486-7E8F32F4A373}" type="slidenum">
              <a:rPr lang="en-US"/>
              <a:pPr>
                <a:defRPr/>
              </a:pPr>
              <a:t>‹#›</a:t>
            </a:fld>
            <a:endParaRPr lang="en-US" dirty="0"/>
          </a:p>
        </p:txBody>
      </p:sp>
    </p:spTree>
    <p:extLst>
      <p:ext uri="{BB962C8B-B14F-4D97-AF65-F5344CB8AC3E}">
        <p14:creationId xmlns:p14="http://schemas.microsoft.com/office/powerpoint/2010/main" val="14709352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1C7FDDD-4C8D-4424-B317-2A7FFFFCC3D9}" type="slidenum">
              <a:rPr lang="en-US"/>
              <a:pPr>
                <a:defRPr/>
              </a:pPr>
              <a:t>‹#›</a:t>
            </a:fld>
            <a:endParaRPr lang="en-US" dirty="0"/>
          </a:p>
        </p:txBody>
      </p:sp>
    </p:spTree>
    <p:extLst>
      <p:ext uri="{BB962C8B-B14F-4D97-AF65-F5344CB8AC3E}">
        <p14:creationId xmlns:p14="http://schemas.microsoft.com/office/powerpoint/2010/main" val="3763158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pPr>
                <a:defRPr/>
              </a:pPr>
              <a:t>‹#›</a:t>
            </a:fld>
            <a:endParaRPr lang="en-US"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E1EDCEE-3A7D-48E4-98FE-5F20A27F4EA6}" type="slidenum">
              <a:rPr lang="en-US"/>
              <a:pPr>
                <a:defRPr/>
              </a:pPr>
              <a:t>‹#›</a:t>
            </a:fld>
            <a:endParaRPr lang="en-US" dirty="0"/>
          </a:p>
        </p:txBody>
      </p:sp>
    </p:spTree>
    <p:extLst>
      <p:ext uri="{BB962C8B-B14F-4D97-AF65-F5344CB8AC3E}">
        <p14:creationId xmlns:p14="http://schemas.microsoft.com/office/powerpoint/2010/main" val="48685473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7B83D1C-8C6A-45EB-B7CB-756D87511254}" type="slidenum">
              <a:rPr lang="en-US"/>
              <a:pPr>
                <a:defRPr/>
              </a:pPr>
              <a:t>‹#›</a:t>
            </a:fld>
            <a:endParaRPr lang="en-US" dirty="0"/>
          </a:p>
        </p:txBody>
      </p:sp>
    </p:spTree>
    <p:extLst>
      <p:ext uri="{BB962C8B-B14F-4D97-AF65-F5344CB8AC3E}">
        <p14:creationId xmlns:p14="http://schemas.microsoft.com/office/powerpoint/2010/main" val="395130542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A39590F-1F8B-45B5-8094-27872FE64E14}" type="slidenum">
              <a:rPr lang="en-US"/>
              <a:pPr>
                <a:defRPr/>
              </a:pPr>
              <a:t>‹#›</a:t>
            </a:fld>
            <a:endParaRPr lang="en-US" dirty="0"/>
          </a:p>
        </p:txBody>
      </p:sp>
    </p:spTree>
    <p:extLst>
      <p:ext uri="{BB962C8B-B14F-4D97-AF65-F5344CB8AC3E}">
        <p14:creationId xmlns:p14="http://schemas.microsoft.com/office/powerpoint/2010/main" val="369046380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6B4B1610-581F-4B8D-BE96-94EE0D326E3E}" type="slidenum">
              <a:rPr lang="en-US"/>
              <a:pPr>
                <a:defRPr/>
              </a:pPr>
              <a:t>‹#›</a:t>
            </a:fld>
            <a:endParaRPr lang="en-US" dirty="0"/>
          </a:p>
        </p:txBody>
      </p:sp>
    </p:spTree>
    <p:extLst>
      <p:ext uri="{BB962C8B-B14F-4D97-AF65-F5344CB8AC3E}">
        <p14:creationId xmlns:p14="http://schemas.microsoft.com/office/powerpoint/2010/main" val="231134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812AB6FC-80EE-47EE-98C1-48D67061C86E}" type="slidenum">
              <a:rPr lang="en-US"/>
              <a:pPr>
                <a:defRPr/>
              </a:pPr>
              <a:t>‹#›</a:t>
            </a:fld>
            <a:endParaRPr lang="en-US" dirty="0"/>
          </a:p>
        </p:txBody>
      </p:sp>
    </p:spTree>
    <p:extLst>
      <p:ext uri="{BB962C8B-B14F-4D97-AF65-F5344CB8AC3E}">
        <p14:creationId xmlns:p14="http://schemas.microsoft.com/office/powerpoint/2010/main" val="27885327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EF52A4BE-A565-4927-8901-1A6CBED7139A}" type="slidenum">
              <a:rPr lang="en-US"/>
              <a:pPr>
                <a:defRPr/>
              </a:pPr>
              <a:t>‹#›</a:t>
            </a:fld>
            <a:endParaRPr lang="en-US" dirty="0"/>
          </a:p>
        </p:txBody>
      </p:sp>
    </p:spTree>
    <p:extLst>
      <p:ext uri="{BB962C8B-B14F-4D97-AF65-F5344CB8AC3E}">
        <p14:creationId xmlns:p14="http://schemas.microsoft.com/office/powerpoint/2010/main" val="362497383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C5CD4727-BA79-41E1-B462-0AE9E3E31026}" type="slidenum">
              <a:rPr lang="en-US"/>
              <a:pPr>
                <a:defRPr/>
              </a:pPr>
              <a:t>‹#›</a:t>
            </a:fld>
            <a:endParaRPr lang="en-US" dirty="0"/>
          </a:p>
        </p:txBody>
      </p:sp>
    </p:spTree>
    <p:extLst>
      <p:ext uri="{BB962C8B-B14F-4D97-AF65-F5344CB8AC3E}">
        <p14:creationId xmlns:p14="http://schemas.microsoft.com/office/powerpoint/2010/main" val="121911779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DFA9A57-4BA9-4B24-BD56-4F048E9D17B8}" type="slidenum">
              <a:rPr lang="en-US"/>
              <a:pPr>
                <a:defRPr/>
              </a:pPr>
              <a:t>‹#›</a:t>
            </a:fld>
            <a:endParaRPr lang="en-US" dirty="0"/>
          </a:p>
        </p:txBody>
      </p:sp>
    </p:spTree>
    <p:extLst>
      <p:ext uri="{BB962C8B-B14F-4D97-AF65-F5344CB8AC3E}">
        <p14:creationId xmlns:p14="http://schemas.microsoft.com/office/powerpoint/2010/main" val="385398594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DD2703D-C208-468C-8183-D771E712DA09}" type="slidenum">
              <a:rPr lang="en-US"/>
              <a:pPr>
                <a:defRPr/>
              </a:pPr>
              <a:t>‹#›</a:t>
            </a:fld>
            <a:endParaRPr lang="en-US" dirty="0"/>
          </a:p>
        </p:txBody>
      </p:sp>
    </p:spTree>
    <p:extLst>
      <p:ext uri="{BB962C8B-B14F-4D97-AF65-F5344CB8AC3E}">
        <p14:creationId xmlns:p14="http://schemas.microsoft.com/office/powerpoint/2010/main" val="85138987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A880452-286E-4B28-9A05-5E9362C031CF}" type="slidenum">
              <a:rPr lang="en-US"/>
              <a:pPr>
                <a:defRPr/>
              </a:pPr>
              <a:t>‹#›</a:t>
            </a:fld>
            <a:endParaRPr lang="en-US" dirty="0"/>
          </a:p>
        </p:txBody>
      </p:sp>
    </p:spTree>
    <p:extLst>
      <p:ext uri="{BB962C8B-B14F-4D97-AF65-F5344CB8AC3E}">
        <p14:creationId xmlns:p14="http://schemas.microsoft.com/office/powerpoint/2010/main" val="2862785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pPr>
                <a:defRPr/>
              </a:pPr>
              <a:t>‹#›</a:t>
            </a:fld>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6ED5480-B18B-47A1-B45A-BCCA4481E3B7}" type="slidenum">
              <a:rPr lang="en-US"/>
              <a:pPr>
                <a:defRPr/>
              </a:pPr>
              <a:t>‹#›</a:t>
            </a:fld>
            <a:endParaRPr lang="en-US" dirty="0"/>
          </a:p>
        </p:txBody>
      </p:sp>
    </p:spTree>
    <p:extLst>
      <p:ext uri="{BB962C8B-B14F-4D97-AF65-F5344CB8AC3E}">
        <p14:creationId xmlns:p14="http://schemas.microsoft.com/office/powerpoint/2010/main" val="255268608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A8E186D-B54F-47C7-9014-9B4C933AD394}" type="slidenum">
              <a:rPr lang="en-US"/>
              <a:pPr>
                <a:defRPr/>
              </a:pPr>
              <a:t>‹#›</a:t>
            </a:fld>
            <a:endParaRPr lang="en-US" dirty="0"/>
          </a:p>
        </p:txBody>
      </p:sp>
    </p:spTree>
    <p:extLst>
      <p:ext uri="{BB962C8B-B14F-4D97-AF65-F5344CB8AC3E}">
        <p14:creationId xmlns:p14="http://schemas.microsoft.com/office/powerpoint/2010/main" val="311422078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FE48C6A-CD48-434D-875C-5E41C052D0DC}" type="slidenum">
              <a:rPr lang="en-US"/>
              <a:pPr>
                <a:defRPr/>
              </a:pPr>
              <a:t>‹#›</a:t>
            </a:fld>
            <a:endParaRPr lang="en-US" dirty="0"/>
          </a:p>
        </p:txBody>
      </p:sp>
    </p:spTree>
    <p:extLst>
      <p:ext uri="{BB962C8B-B14F-4D97-AF65-F5344CB8AC3E}">
        <p14:creationId xmlns:p14="http://schemas.microsoft.com/office/powerpoint/2010/main" val="27984737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7B474EBD-E24B-4FBC-9BE2-028F12B97508}" type="slidenum">
              <a:rPr lang="en-US"/>
              <a:pPr>
                <a:defRPr/>
              </a:pPr>
              <a:t>‹#›</a:t>
            </a:fld>
            <a:endParaRPr lang="en-US" dirty="0"/>
          </a:p>
        </p:txBody>
      </p:sp>
    </p:spTree>
    <p:extLst>
      <p:ext uri="{BB962C8B-B14F-4D97-AF65-F5344CB8AC3E}">
        <p14:creationId xmlns:p14="http://schemas.microsoft.com/office/powerpoint/2010/main" val="276620147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496B3AD-9189-404F-BB37-9062C7FD454E}" type="slidenum">
              <a:rPr lang="en-US"/>
              <a:pPr>
                <a:defRPr/>
              </a:pPr>
              <a:t>‹#›</a:t>
            </a:fld>
            <a:endParaRPr lang="en-US" dirty="0"/>
          </a:p>
        </p:txBody>
      </p:sp>
    </p:spTree>
    <p:extLst>
      <p:ext uri="{BB962C8B-B14F-4D97-AF65-F5344CB8AC3E}">
        <p14:creationId xmlns:p14="http://schemas.microsoft.com/office/powerpoint/2010/main" val="97683088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45DE1F6A-18CA-43A9-8406-808C46364899}" type="slidenum">
              <a:rPr lang="en-US"/>
              <a:pPr>
                <a:defRPr/>
              </a:pPr>
              <a:t>‹#›</a:t>
            </a:fld>
            <a:endParaRPr lang="en-US" dirty="0"/>
          </a:p>
        </p:txBody>
      </p:sp>
    </p:spTree>
    <p:extLst>
      <p:ext uri="{BB962C8B-B14F-4D97-AF65-F5344CB8AC3E}">
        <p14:creationId xmlns:p14="http://schemas.microsoft.com/office/powerpoint/2010/main" val="357200572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E669533-4038-4FDE-83E9-465457CECB2F}" type="slidenum">
              <a:rPr lang="en-US"/>
              <a:pPr>
                <a:defRPr/>
              </a:pPr>
              <a:t>‹#›</a:t>
            </a:fld>
            <a:endParaRPr lang="en-US" dirty="0"/>
          </a:p>
        </p:txBody>
      </p:sp>
    </p:spTree>
    <p:extLst>
      <p:ext uri="{BB962C8B-B14F-4D97-AF65-F5344CB8AC3E}">
        <p14:creationId xmlns:p14="http://schemas.microsoft.com/office/powerpoint/2010/main" val="76262691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24A8A83A-BAD0-494F-BE3E-5121F1ACD8AD}" type="slidenum">
              <a:rPr lang="en-US"/>
              <a:pPr>
                <a:defRPr/>
              </a:pPr>
              <a:t>‹#›</a:t>
            </a:fld>
            <a:endParaRPr lang="en-US" dirty="0"/>
          </a:p>
        </p:txBody>
      </p:sp>
    </p:spTree>
    <p:extLst>
      <p:ext uri="{BB962C8B-B14F-4D97-AF65-F5344CB8AC3E}">
        <p14:creationId xmlns:p14="http://schemas.microsoft.com/office/powerpoint/2010/main" val="33349625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B248958-B6E9-4D50-A857-702EF4273288}" type="slidenum">
              <a:rPr lang="en-US"/>
              <a:pPr>
                <a:defRPr/>
              </a:pPr>
              <a:t>‹#›</a:t>
            </a:fld>
            <a:endParaRPr lang="en-US" dirty="0"/>
          </a:p>
        </p:txBody>
      </p:sp>
    </p:spTree>
    <p:extLst>
      <p:ext uri="{BB962C8B-B14F-4D97-AF65-F5344CB8AC3E}">
        <p14:creationId xmlns:p14="http://schemas.microsoft.com/office/powerpoint/2010/main" val="23649246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490C0F7-921B-4E6F-8C69-412CD0FDD234}" type="slidenum">
              <a:rPr lang="en-US"/>
              <a:pPr>
                <a:defRPr/>
              </a:pPr>
              <a:t>‹#›</a:t>
            </a:fld>
            <a:endParaRPr lang="en-US" dirty="0"/>
          </a:p>
        </p:txBody>
      </p:sp>
    </p:spTree>
    <p:extLst>
      <p:ext uri="{BB962C8B-B14F-4D97-AF65-F5344CB8AC3E}">
        <p14:creationId xmlns:p14="http://schemas.microsoft.com/office/powerpoint/2010/main" val="61673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pPr>
                <a:defRPr/>
              </a:pPr>
              <a:t>‹#›</a:t>
            </a:fld>
            <a:endParaRPr 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ED4B5A8-F9E8-415B-9849-8580AA8D9D38}" type="slidenum">
              <a:rPr lang="en-US"/>
              <a:pPr>
                <a:defRPr/>
              </a:pPr>
              <a:t>‹#›</a:t>
            </a:fld>
            <a:endParaRPr lang="en-US" dirty="0"/>
          </a:p>
        </p:txBody>
      </p:sp>
    </p:spTree>
    <p:extLst>
      <p:ext uri="{BB962C8B-B14F-4D97-AF65-F5344CB8AC3E}">
        <p14:creationId xmlns:p14="http://schemas.microsoft.com/office/powerpoint/2010/main" val="19461107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877358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44955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3593162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000248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033495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9756482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41323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3025525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5815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pPr>
                <a:defRPr/>
              </a:pPr>
              <a:t>‹#›</a:t>
            </a:fld>
            <a:endParaRPr lang="en-US"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33839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570439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400512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8324244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850519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555372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654395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296235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378427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4426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pPr>
                <a:defRPr/>
              </a:pPr>
              <a:t>‹#›</a:t>
            </a:fld>
            <a:endParaRPr lang="en-US" dirty="0"/>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67476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6751682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74542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sz="1600">
                <a:cs typeface="Arial" pitchFamily="34" charset="0"/>
              </a:defRPr>
            </a:lvl1pPr>
          </a:lstStyle>
          <a:p>
            <a:pPr>
              <a:defRPr/>
            </a:pPr>
            <a:endParaRPr lang="en-US" dirty="0"/>
          </a:p>
        </p:txBody>
      </p:sp>
      <p:sp>
        <p:nvSpPr>
          <p:cNvPr id="3" name="Footer Placeholder 2"/>
          <p:cNvSpPr>
            <a:spLocks noGrp="1"/>
          </p:cNvSpPr>
          <p:nvPr>
            <p:ph type="ftr" idx="11"/>
          </p:nvPr>
        </p:nvSpPr>
        <p:spPr/>
        <p:txBody>
          <a:bodyPr/>
          <a:lstStyle>
            <a:lvl1pPr>
              <a:defRPr sz="1600">
                <a:cs typeface="Arial" pitchFamily="34" charset="0"/>
              </a:defRPr>
            </a:lvl1pPr>
          </a:lstStyle>
          <a:p>
            <a:pPr>
              <a:defRPr/>
            </a:pPr>
            <a:endParaRPr lang="en-US" dirty="0"/>
          </a:p>
        </p:txBody>
      </p:sp>
      <p:sp>
        <p:nvSpPr>
          <p:cNvPr id="4" name="Slide Number Placeholder 3"/>
          <p:cNvSpPr>
            <a:spLocks noGrp="1"/>
          </p:cNvSpPr>
          <p:nvPr>
            <p:ph type="sldNum" idx="12"/>
          </p:nvPr>
        </p:nvSpPr>
        <p:spPr/>
        <p:txBody>
          <a:bodyPr/>
          <a:lstStyle>
            <a:lvl1pPr>
              <a:defRPr sz="1600">
                <a:cs typeface="Arial" pitchFamily="34" charset="0"/>
              </a:defRPr>
            </a:lvl1pPr>
          </a:lstStyle>
          <a:p>
            <a:pPr>
              <a:defRPr/>
            </a:pPr>
            <a:fld id="{D01A9374-9BE5-4232-8964-1FF075CF8BDB}" type="slidenum">
              <a:rPr lang="en-US"/>
              <a:pPr>
                <a:defRPr/>
              </a:pPr>
              <a:t>‹#›</a:t>
            </a:fld>
            <a:endParaRPr lang="en-US" dirty="0"/>
          </a:p>
        </p:txBody>
      </p:sp>
    </p:spTree>
    <p:extLst>
      <p:ext uri="{BB962C8B-B14F-4D97-AF65-F5344CB8AC3E}">
        <p14:creationId xmlns:p14="http://schemas.microsoft.com/office/powerpoint/2010/main" val="45148367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D49F5B-ED88-4105-AAA5-9D8B4864111B}" type="slidenum">
              <a:rPr lang="en-US"/>
              <a:pPr>
                <a:defRPr/>
              </a:pPr>
              <a:t>‹#›</a:t>
            </a:fld>
            <a:endParaRPr lang="en-US" dirty="0"/>
          </a:p>
        </p:txBody>
      </p:sp>
    </p:spTree>
    <p:extLst>
      <p:ext uri="{BB962C8B-B14F-4D97-AF65-F5344CB8AC3E}">
        <p14:creationId xmlns:p14="http://schemas.microsoft.com/office/powerpoint/2010/main" val="195894120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2FD969E-36DD-4C99-94C1-17C81A1C1182}" type="slidenum">
              <a:rPr lang="en-US"/>
              <a:pPr>
                <a:defRPr/>
              </a:pPr>
              <a:t>‹#›</a:t>
            </a:fld>
            <a:endParaRPr lang="en-US" dirty="0"/>
          </a:p>
        </p:txBody>
      </p:sp>
    </p:spTree>
    <p:extLst>
      <p:ext uri="{BB962C8B-B14F-4D97-AF65-F5344CB8AC3E}">
        <p14:creationId xmlns:p14="http://schemas.microsoft.com/office/powerpoint/2010/main" val="20018105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010A53F-DFFA-4C5F-B710-A0710EE0FC1A}" type="slidenum">
              <a:rPr lang="en-US"/>
              <a:pPr>
                <a:defRPr/>
              </a:pPr>
              <a:t>‹#›</a:t>
            </a:fld>
            <a:endParaRPr lang="en-US" dirty="0"/>
          </a:p>
        </p:txBody>
      </p:sp>
    </p:spTree>
    <p:extLst>
      <p:ext uri="{BB962C8B-B14F-4D97-AF65-F5344CB8AC3E}">
        <p14:creationId xmlns:p14="http://schemas.microsoft.com/office/powerpoint/2010/main" val="382237985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54EFA7C-EBA4-4A9B-896D-979E5F51B118}" type="slidenum">
              <a:rPr lang="en-US"/>
              <a:pPr>
                <a:defRPr/>
              </a:pPr>
              <a:t>‹#›</a:t>
            </a:fld>
            <a:endParaRPr lang="en-US" dirty="0"/>
          </a:p>
        </p:txBody>
      </p:sp>
    </p:spTree>
    <p:extLst>
      <p:ext uri="{BB962C8B-B14F-4D97-AF65-F5344CB8AC3E}">
        <p14:creationId xmlns:p14="http://schemas.microsoft.com/office/powerpoint/2010/main" val="202445068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C5F42266-6972-430B-BD08-01922E6B8A98}" type="slidenum">
              <a:rPr lang="en-US"/>
              <a:pPr>
                <a:defRPr/>
              </a:pPr>
              <a:t>‹#›</a:t>
            </a:fld>
            <a:endParaRPr lang="en-US" dirty="0"/>
          </a:p>
        </p:txBody>
      </p:sp>
    </p:spTree>
    <p:extLst>
      <p:ext uri="{BB962C8B-B14F-4D97-AF65-F5344CB8AC3E}">
        <p14:creationId xmlns:p14="http://schemas.microsoft.com/office/powerpoint/2010/main" val="320703708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37DD78BA-7BA9-4A16-9955-697A60F364D8}" type="slidenum">
              <a:rPr lang="en-US"/>
              <a:pPr>
                <a:defRPr/>
              </a:pPr>
              <a:t>‹#›</a:t>
            </a:fld>
            <a:endParaRPr lang="en-US" dirty="0"/>
          </a:p>
        </p:txBody>
      </p:sp>
    </p:spTree>
    <p:extLst>
      <p:ext uri="{BB962C8B-B14F-4D97-AF65-F5344CB8AC3E}">
        <p14:creationId xmlns:p14="http://schemas.microsoft.com/office/powerpoint/2010/main" val="305569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pPr>
                <a:defRPr/>
              </a:pPr>
              <a:t>‹#›</a:t>
            </a:fld>
            <a:endParaRPr 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DDCD358A-5269-4891-B6A4-A778C417FCA2}" type="slidenum">
              <a:rPr lang="en-US"/>
              <a:pPr>
                <a:defRPr/>
              </a:pPr>
              <a:t>‹#›</a:t>
            </a:fld>
            <a:endParaRPr lang="en-US" dirty="0"/>
          </a:p>
        </p:txBody>
      </p:sp>
    </p:spTree>
    <p:extLst>
      <p:ext uri="{BB962C8B-B14F-4D97-AF65-F5344CB8AC3E}">
        <p14:creationId xmlns:p14="http://schemas.microsoft.com/office/powerpoint/2010/main" val="329052956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8E8F82C-ED3C-4F7A-9B01-0AAF1A9E7962}" type="slidenum">
              <a:rPr lang="en-US"/>
              <a:pPr>
                <a:defRPr/>
              </a:pPr>
              <a:t>‹#›</a:t>
            </a:fld>
            <a:endParaRPr lang="en-US" dirty="0"/>
          </a:p>
        </p:txBody>
      </p:sp>
    </p:spTree>
    <p:extLst>
      <p:ext uri="{BB962C8B-B14F-4D97-AF65-F5344CB8AC3E}">
        <p14:creationId xmlns:p14="http://schemas.microsoft.com/office/powerpoint/2010/main" val="427870144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0576ADB5-F3C5-4FF3-BE1B-1D364308C4FB}" type="slidenum">
              <a:rPr lang="en-US"/>
              <a:pPr>
                <a:defRPr/>
              </a:pPr>
              <a:t>‹#›</a:t>
            </a:fld>
            <a:endParaRPr lang="en-US" dirty="0"/>
          </a:p>
        </p:txBody>
      </p:sp>
    </p:spTree>
    <p:extLst>
      <p:ext uri="{BB962C8B-B14F-4D97-AF65-F5344CB8AC3E}">
        <p14:creationId xmlns:p14="http://schemas.microsoft.com/office/powerpoint/2010/main" val="1127815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A2B30423-2E4D-4AE7-94A6-2EDCBD923595}" type="slidenum">
              <a:rPr lang="en-US"/>
              <a:pPr>
                <a:defRPr/>
              </a:pPr>
              <a:t>‹#›</a:t>
            </a:fld>
            <a:endParaRPr lang="en-US" dirty="0"/>
          </a:p>
        </p:txBody>
      </p:sp>
    </p:spTree>
    <p:extLst>
      <p:ext uri="{BB962C8B-B14F-4D97-AF65-F5344CB8AC3E}">
        <p14:creationId xmlns:p14="http://schemas.microsoft.com/office/powerpoint/2010/main" val="4209995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4B945A1-ADAE-4289-B08B-F5BB43315280}" type="slidenum">
              <a:rPr lang="en-US"/>
              <a:pPr>
                <a:defRPr/>
              </a:pPr>
              <a:t>‹#›</a:t>
            </a:fld>
            <a:endParaRPr lang="en-US" dirty="0"/>
          </a:p>
        </p:txBody>
      </p:sp>
    </p:spTree>
    <p:extLst>
      <p:ext uri="{BB962C8B-B14F-4D97-AF65-F5344CB8AC3E}">
        <p14:creationId xmlns:p14="http://schemas.microsoft.com/office/powerpoint/2010/main" val="278940874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3E9DA92B-B89A-49BC-B9BE-017C8F16A496}" type="slidenum">
              <a:rPr lang="en-US"/>
              <a:pPr>
                <a:defRPr/>
              </a:pPr>
              <a:t>‹#›</a:t>
            </a:fld>
            <a:endParaRPr lang="en-US" dirty="0"/>
          </a:p>
        </p:txBody>
      </p:sp>
    </p:spTree>
    <p:extLst>
      <p:ext uri="{BB962C8B-B14F-4D97-AF65-F5344CB8AC3E}">
        <p14:creationId xmlns:p14="http://schemas.microsoft.com/office/powerpoint/2010/main" val="233496690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E1286A1-FD53-4822-AB4F-C2ED0D0233D9}" type="slidenum">
              <a:rPr lang="en-US"/>
              <a:pPr>
                <a:defRPr/>
              </a:pPr>
              <a:t>‹#›</a:t>
            </a:fld>
            <a:endParaRPr lang="en-US" dirty="0"/>
          </a:p>
        </p:txBody>
      </p:sp>
    </p:spTree>
    <p:extLst>
      <p:ext uri="{BB962C8B-B14F-4D97-AF65-F5344CB8AC3E}">
        <p14:creationId xmlns:p14="http://schemas.microsoft.com/office/powerpoint/2010/main" val="367509431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08B996E-E863-4147-A2B7-EE4B9CE00DBB}" type="slidenum">
              <a:rPr lang="en-US"/>
              <a:pPr>
                <a:defRPr/>
              </a:pPr>
              <a:t>‹#›</a:t>
            </a:fld>
            <a:endParaRPr lang="en-US" dirty="0"/>
          </a:p>
        </p:txBody>
      </p:sp>
    </p:spTree>
    <p:extLst>
      <p:ext uri="{BB962C8B-B14F-4D97-AF65-F5344CB8AC3E}">
        <p14:creationId xmlns:p14="http://schemas.microsoft.com/office/powerpoint/2010/main" val="276845459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3E22779-5D08-4915-8FDB-6D8D7944A200}" type="slidenum">
              <a:rPr lang="en-US"/>
              <a:pPr>
                <a:defRPr/>
              </a:pPr>
              <a:t>‹#›</a:t>
            </a:fld>
            <a:endParaRPr lang="en-US" dirty="0"/>
          </a:p>
        </p:txBody>
      </p:sp>
    </p:spTree>
    <p:extLst>
      <p:ext uri="{BB962C8B-B14F-4D97-AF65-F5344CB8AC3E}">
        <p14:creationId xmlns:p14="http://schemas.microsoft.com/office/powerpoint/2010/main" val="45289354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5E3C903-C774-4B0A-AC7C-F98914B68634}" type="slidenum">
              <a:rPr lang="en-US"/>
              <a:pPr>
                <a:defRPr/>
              </a:pPr>
              <a:t>‹#›</a:t>
            </a:fld>
            <a:endParaRPr lang="en-US" dirty="0"/>
          </a:p>
        </p:txBody>
      </p:sp>
    </p:spTree>
    <p:extLst>
      <p:ext uri="{BB962C8B-B14F-4D97-AF65-F5344CB8AC3E}">
        <p14:creationId xmlns:p14="http://schemas.microsoft.com/office/powerpoint/2010/main" val="993505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pPr>
                <a:defRPr/>
              </a:pPr>
              <a:t>‹#›</a:t>
            </a:fld>
            <a:endParaRPr lang="en-US" dirty="0"/>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D0C1D354-C1DC-46BF-91A0-3C4285091733}" type="slidenum">
              <a:rPr lang="en-US"/>
              <a:pPr>
                <a:defRPr/>
              </a:pPr>
              <a:t>‹#›</a:t>
            </a:fld>
            <a:endParaRPr lang="en-US" dirty="0"/>
          </a:p>
        </p:txBody>
      </p:sp>
    </p:spTree>
    <p:extLst>
      <p:ext uri="{BB962C8B-B14F-4D97-AF65-F5344CB8AC3E}">
        <p14:creationId xmlns:p14="http://schemas.microsoft.com/office/powerpoint/2010/main" val="25487158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333A9933-8BD7-4608-8265-C3BCD72E923C}" type="slidenum">
              <a:rPr lang="en-US"/>
              <a:pPr>
                <a:defRPr/>
              </a:pPr>
              <a:t>‹#›</a:t>
            </a:fld>
            <a:endParaRPr lang="en-US" dirty="0"/>
          </a:p>
        </p:txBody>
      </p:sp>
    </p:spTree>
    <p:extLst>
      <p:ext uri="{BB962C8B-B14F-4D97-AF65-F5344CB8AC3E}">
        <p14:creationId xmlns:p14="http://schemas.microsoft.com/office/powerpoint/2010/main" val="233298468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3AC0012F-1686-445A-8A2F-9912B1854E9A}" type="slidenum">
              <a:rPr lang="en-US"/>
              <a:pPr>
                <a:defRPr/>
              </a:pPr>
              <a:t>‹#›</a:t>
            </a:fld>
            <a:endParaRPr lang="en-US" dirty="0"/>
          </a:p>
        </p:txBody>
      </p:sp>
    </p:spTree>
    <p:extLst>
      <p:ext uri="{BB962C8B-B14F-4D97-AF65-F5344CB8AC3E}">
        <p14:creationId xmlns:p14="http://schemas.microsoft.com/office/powerpoint/2010/main" val="13590698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731FD296-7537-488A-8134-A669F3E2F619}" type="slidenum">
              <a:rPr lang="en-US"/>
              <a:pPr>
                <a:defRPr/>
              </a:pPr>
              <a:t>‹#›</a:t>
            </a:fld>
            <a:endParaRPr lang="en-US" dirty="0"/>
          </a:p>
        </p:txBody>
      </p:sp>
    </p:spTree>
    <p:extLst>
      <p:ext uri="{BB962C8B-B14F-4D97-AF65-F5344CB8AC3E}">
        <p14:creationId xmlns:p14="http://schemas.microsoft.com/office/powerpoint/2010/main" val="389107636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30C16961-BC81-4DBB-B09F-989AABC507BC}" type="slidenum">
              <a:rPr lang="en-US"/>
              <a:pPr>
                <a:defRPr/>
              </a:pPr>
              <a:t>‹#›</a:t>
            </a:fld>
            <a:endParaRPr lang="en-US" dirty="0"/>
          </a:p>
        </p:txBody>
      </p:sp>
    </p:spTree>
    <p:extLst>
      <p:ext uri="{BB962C8B-B14F-4D97-AF65-F5344CB8AC3E}">
        <p14:creationId xmlns:p14="http://schemas.microsoft.com/office/powerpoint/2010/main" val="382577242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37F2C08-5D4F-4FD2-A688-A01DED3F83B3}" type="slidenum">
              <a:rPr lang="en-US"/>
              <a:pPr>
                <a:defRPr/>
              </a:pPr>
              <a:t>‹#›</a:t>
            </a:fld>
            <a:endParaRPr lang="en-US" dirty="0"/>
          </a:p>
        </p:txBody>
      </p:sp>
    </p:spTree>
    <p:extLst>
      <p:ext uri="{BB962C8B-B14F-4D97-AF65-F5344CB8AC3E}">
        <p14:creationId xmlns:p14="http://schemas.microsoft.com/office/powerpoint/2010/main" val="399757359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3E848EC-D56C-4834-8CEA-C6F7CF052EA3}" type="slidenum">
              <a:rPr lang="en-US"/>
              <a:pPr>
                <a:defRPr/>
              </a:pPr>
              <a:t>‹#›</a:t>
            </a:fld>
            <a:endParaRPr lang="en-US" dirty="0"/>
          </a:p>
        </p:txBody>
      </p:sp>
    </p:spTree>
    <p:extLst>
      <p:ext uri="{BB962C8B-B14F-4D97-AF65-F5344CB8AC3E}">
        <p14:creationId xmlns:p14="http://schemas.microsoft.com/office/powerpoint/2010/main" val="5470998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555485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805055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63486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pPr>
                <a:defRPr/>
              </a:pPr>
              <a:t>‹#›</a:t>
            </a:fld>
            <a:endParaRPr 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252163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5950218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547493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182392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0155218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347029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8528537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8489386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048666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13776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pPr>
                <a:defRPr/>
              </a:pPr>
              <a:t>‹#›</a:t>
            </a:fld>
            <a:endParaRPr lang="en-US" dirty="0"/>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4404434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4187686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310771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5996114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0531544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0841057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028784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610047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96589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C2BB024-53AE-4724-918B-C5AC63BE1FCC}" type="slidenum">
              <a:rPr lang="en-US"/>
              <a:pPr>
                <a:defRPr/>
              </a:pPr>
              <a:t>‹#›</a:t>
            </a:fld>
            <a:endParaRPr lang="en-US" dirty="0"/>
          </a:p>
        </p:txBody>
      </p:sp>
    </p:spTree>
    <p:extLst>
      <p:ext uri="{BB962C8B-B14F-4D97-AF65-F5344CB8AC3E}">
        <p14:creationId xmlns:p14="http://schemas.microsoft.com/office/powerpoint/2010/main" val="4108726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856CAA05-A042-409C-B53E-DDFC41356722}" type="slidenum">
              <a:rPr lang="en-US"/>
              <a:pPr>
                <a:defRPr/>
              </a:pPr>
              <a:t>‹#›</a:t>
            </a:fld>
            <a:endParaRPr lang="en-US" dirty="0"/>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D956C70-0181-4D2E-AFB5-A08D814B00C9}" type="slidenum">
              <a:rPr lang="en-US"/>
              <a:pPr>
                <a:defRPr/>
              </a:pPr>
              <a:t>‹#›</a:t>
            </a:fld>
            <a:endParaRPr lang="en-US" dirty="0"/>
          </a:p>
        </p:txBody>
      </p:sp>
    </p:spTree>
    <p:extLst>
      <p:ext uri="{BB962C8B-B14F-4D97-AF65-F5344CB8AC3E}">
        <p14:creationId xmlns:p14="http://schemas.microsoft.com/office/powerpoint/2010/main" val="292462768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767CAFE-5EE3-472E-8B65-573F0AFBC645}" type="slidenum">
              <a:rPr lang="en-US"/>
              <a:pPr>
                <a:defRPr/>
              </a:pPr>
              <a:t>‹#›</a:t>
            </a:fld>
            <a:endParaRPr lang="en-US" dirty="0"/>
          </a:p>
        </p:txBody>
      </p:sp>
    </p:spTree>
    <p:extLst>
      <p:ext uri="{BB962C8B-B14F-4D97-AF65-F5344CB8AC3E}">
        <p14:creationId xmlns:p14="http://schemas.microsoft.com/office/powerpoint/2010/main" val="8346212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623C10-FD22-498A-B5D2-7927FD47D1BE}" type="slidenum">
              <a:rPr lang="en-US"/>
              <a:pPr>
                <a:defRPr/>
              </a:pPr>
              <a:t>‹#›</a:t>
            </a:fld>
            <a:endParaRPr lang="en-US" dirty="0"/>
          </a:p>
        </p:txBody>
      </p:sp>
    </p:spTree>
    <p:extLst>
      <p:ext uri="{BB962C8B-B14F-4D97-AF65-F5344CB8AC3E}">
        <p14:creationId xmlns:p14="http://schemas.microsoft.com/office/powerpoint/2010/main" val="186113959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4D16710-39EC-47DD-9925-5BE00B01D438}" type="slidenum">
              <a:rPr lang="en-US"/>
              <a:pPr>
                <a:defRPr/>
              </a:pPr>
              <a:t>‹#›</a:t>
            </a:fld>
            <a:endParaRPr lang="en-US" dirty="0"/>
          </a:p>
        </p:txBody>
      </p:sp>
    </p:spTree>
    <p:extLst>
      <p:ext uri="{BB962C8B-B14F-4D97-AF65-F5344CB8AC3E}">
        <p14:creationId xmlns:p14="http://schemas.microsoft.com/office/powerpoint/2010/main" val="280530120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0B64733-167E-4471-B85D-B8258D6C1F9B}" type="slidenum">
              <a:rPr lang="en-US"/>
              <a:pPr>
                <a:defRPr/>
              </a:pPr>
              <a:t>‹#›</a:t>
            </a:fld>
            <a:endParaRPr lang="en-US" dirty="0"/>
          </a:p>
        </p:txBody>
      </p:sp>
    </p:spTree>
    <p:extLst>
      <p:ext uri="{BB962C8B-B14F-4D97-AF65-F5344CB8AC3E}">
        <p14:creationId xmlns:p14="http://schemas.microsoft.com/office/powerpoint/2010/main" val="209868840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356997A8-46C5-4A7E-945C-23E1739EA038}" type="slidenum">
              <a:rPr lang="en-US"/>
              <a:pPr>
                <a:defRPr/>
              </a:pPr>
              <a:t>‹#›</a:t>
            </a:fld>
            <a:endParaRPr lang="en-US" dirty="0"/>
          </a:p>
        </p:txBody>
      </p:sp>
    </p:spTree>
    <p:extLst>
      <p:ext uri="{BB962C8B-B14F-4D97-AF65-F5344CB8AC3E}">
        <p14:creationId xmlns:p14="http://schemas.microsoft.com/office/powerpoint/2010/main" val="330854218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AC5564-F475-476E-90CA-23C03AC5BD54}" type="slidenum">
              <a:rPr lang="en-US"/>
              <a:pPr>
                <a:defRPr/>
              </a:pPr>
              <a:t>‹#›</a:t>
            </a:fld>
            <a:endParaRPr lang="en-US" dirty="0"/>
          </a:p>
        </p:txBody>
      </p:sp>
    </p:spTree>
    <p:extLst>
      <p:ext uri="{BB962C8B-B14F-4D97-AF65-F5344CB8AC3E}">
        <p14:creationId xmlns:p14="http://schemas.microsoft.com/office/powerpoint/2010/main" val="232565343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DB28343-5F89-4BE3-8FC6-2CF3AE05BD27}" type="slidenum">
              <a:rPr lang="en-US"/>
              <a:pPr>
                <a:defRPr/>
              </a:pPr>
              <a:t>‹#›</a:t>
            </a:fld>
            <a:endParaRPr lang="en-US" dirty="0"/>
          </a:p>
        </p:txBody>
      </p:sp>
    </p:spTree>
    <p:extLst>
      <p:ext uri="{BB962C8B-B14F-4D97-AF65-F5344CB8AC3E}">
        <p14:creationId xmlns:p14="http://schemas.microsoft.com/office/powerpoint/2010/main" val="154669938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3CAE9B-A8B8-4628-A06A-9DE12A328456}" type="slidenum">
              <a:rPr lang="en-US"/>
              <a:pPr>
                <a:defRPr/>
              </a:pPr>
              <a:t>‹#›</a:t>
            </a:fld>
            <a:endParaRPr lang="en-US" dirty="0"/>
          </a:p>
        </p:txBody>
      </p:sp>
    </p:spTree>
    <p:extLst>
      <p:ext uri="{BB962C8B-B14F-4D97-AF65-F5344CB8AC3E}">
        <p14:creationId xmlns:p14="http://schemas.microsoft.com/office/powerpoint/2010/main" val="1770549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960221A-5B34-4B1C-93D4-92BAAE1F8EFA}" type="slidenum">
              <a:rPr lang="en-US"/>
              <a:pPr>
                <a:defRPr/>
              </a:pPr>
              <a:t>‹#›</a:t>
            </a:fld>
            <a:endParaRPr lang="en-US" dirty="0"/>
          </a:p>
        </p:txBody>
      </p:sp>
    </p:spTree>
    <p:extLst>
      <p:ext uri="{BB962C8B-B14F-4D97-AF65-F5344CB8AC3E}">
        <p14:creationId xmlns:p14="http://schemas.microsoft.com/office/powerpoint/2010/main" val="1440312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55CFAD9-2453-48CA-A4D7-BA2D8C680D87}" type="slidenum">
              <a:rPr lang="en-US"/>
              <a:pPr>
                <a:defRPr/>
              </a:pPr>
              <a:t>‹#›</a:t>
            </a:fld>
            <a:endParaRPr lang="en-US" dirty="0"/>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dirty="0"/>
          </a:p>
        </p:txBody>
      </p:sp>
      <p:sp>
        <p:nvSpPr>
          <p:cNvPr id="4" name="Footer Placeholder 3"/>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dirty="0"/>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05414664-F4A3-402B-B97B-D53980E98903}" type="slidenum">
              <a:rPr lang="en-US"/>
              <a:pPr>
                <a:defRPr/>
              </a:pPr>
              <a:t>‹#›</a:t>
            </a:fld>
            <a:endParaRPr lang="en-US" dirty="0"/>
          </a:p>
        </p:txBody>
      </p:sp>
    </p:spTree>
    <p:extLst>
      <p:ext uri="{BB962C8B-B14F-4D97-AF65-F5344CB8AC3E}">
        <p14:creationId xmlns:p14="http://schemas.microsoft.com/office/powerpoint/2010/main" val="64614293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dirty="0"/>
          </a:p>
        </p:txBody>
      </p:sp>
      <p:sp>
        <p:nvSpPr>
          <p:cNvPr id="7" name="Footer Placeholder 6"/>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dirty="0"/>
          </a:p>
        </p:txBody>
      </p:sp>
      <p:sp>
        <p:nvSpPr>
          <p:cNvPr id="8" name="Slide Number Placeholder 7"/>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B1201815-1F02-4095-9708-CD811CD30369}" type="slidenum">
              <a:rPr lang="en-US"/>
              <a:pPr>
                <a:defRPr/>
              </a:pPr>
              <a:t>‹#›</a:t>
            </a:fld>
            <a:endParaRPr lang="en-US" dirty="0"/>
          </a:p>
        </p:txBody>
      </p:sp>
    </p:spTree>
    <p:extLst>
      <p:ext uri="{BB962C8B-B14F-4D97-AF65-F5344CB8AC3E}">
        <p14:creationId xmlns:p14="http://schemas.microsoft.com/office/powerpoint/2010/main" val="235191744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472334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solidFill>
                  <a:srgbClr val="19066A"/>
                </a:solidFill>
              </a:defRPr>
            </a:lvl1pPr>
          </a:lstStyle>
          <a:p>
            <a:pPr>
              <a:defRPr/>
            </a:pPr>
            <a:fld id="{BF3AB6BF-3F19-48DE-AB00-27E3E40B9895}" type="slidenum">
              <a:rPr lang="en-US" smtClean="0"/>
              <a:pPr>
                <a:defRPr/>
              </a:pPr>
              <a:t>‹#›</a:t>
            </a:fld>
            <a:endParaRPr lang="en-US" dirty="0"/>
          </a:p>
        </p:txBody>
      </p:sp>
    </p:spTree>
    <p:extLst>
      <p:ext uri="{BB962C8B-B14F-4D97-AF65-F5344CB8AC3E}">
        <p14:creationId xmlns:p14="http://schemas.microsoft.com/office/powerpoint/2010/main" val="993791876"/>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471271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1296751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206180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6793079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4867759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9443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58AF1387-41B0-4A65-8109-F2089B7F10FE}" type="slidenum">
              <a:rPr lang="en-US"/>
              <a:pPr>
                <a:defRPr/>
              </a:pPr>
              <a:t>‹#›</a:t>
            </a:fld>
            <a:endParaRPr lang="en-US" dirty="0"/>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696156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1511885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9322128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46E905F-3F8A-43A1-904A-B36ADC79913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459367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476773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9363981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3009593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167268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76077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112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80628B65-9213-4874-BDB7-37C8F37A93F1}" type="slidenum">
              <a:rPr lang="en-US"/>
              <a:pPr>
                <a:defRPr/>
              </a:pPr>
              <a:t>‹#›</a:t>
            </a:fld>
            <a:endParaRPr lang="en-US" dirty="0"/>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80428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2321107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7741421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65528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908559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EE1943C-BE40-4F57-9776-FE9F1B8F5BC4}" type="slidenum">
              <a:rPr lang="en-US"/>
              <a:pPr>
                <a:defRPr/>
              </a:pPr>
              <a:t>‹#›</a:t>
            </a:fld>
            <a:endParaRPr lang="en-US" dirty="0"/>
          </a:p>
        </p:txBody>
      </p:sp>
    </p:spTree>
    <p:extLst>
      <p:ext uri="{BB962C8B-B14F-4D97-AF65-F5344CB8AC3E}">
        <p14:creationId xmlns:p14="http://schemas.microsoft.com/office/powerpoint/2010/main" val="234794884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17B0DB8-A800-4A28-BC05-791DD347A024}" type="slidenum">
              <a:rPr lang="en-US"/>
              <a:pPr>
                <a:defRPr/>
              </a:pPr>
              <a:t>‹#›</a:t>
            </a:fld>
            <a:endParaRPr lang="en-US" dirty="0"/>
          </a:p>
        </p:txBody>
      </p:sp>
    </p:spTree>
    <p:extLst>
      <p:ext uri="{BB962C8B-B14F-4D97-AF65-F5344CB8AC3E}">
        <p14:creationId xmlns:p14="http://schemas.microsoft.com/office/powerpoint/2010/main" val="267954561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F7CA64-3EDA-40F0-8E2D-3BB92E21EC84}" type="slidenum">
              <a:rPr lang="en-US"/>
              <a:pPr>
                <a:defRPr/>
              </a:pPr>
              <a:t>‹#›</a:t>
            </a:fld>
            <a:endParaRPr lang="en-US" dirty="0"/>
          </a:p>
        </p:txBody>
      </p:sp>
    </p:spTree>
    <p:extLst>
      <p:ext uri="{BB962C8B-B14F-4D97-AF65-F5344CB8AC3E}">
        <p14:creationId xmlns:p14="http://schemas.microsoft.com/office/powerpoint/2010/main" val="128668351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134DC0E-E6F4-4EF2-9243-1F52470F8746}" type="slidenum">
              <a:rPr lang="en-US"/>
              <a:pPr>
                <a:defRPr/>
              </a:pPr>
              <a:t>‹#›</a:t>
            </a:fld>
            <a:endParaRPr lang="en-US" dirty="0"/>
          </a:p>
        </p:txBody>
      </p:sp>
    </p:spTree>
    <p:extLst>
      <p:ext uri="{BB962C8B-B14F-4D97-AF65-F5344CB8AC3E}">
        <p14:creationId xmlns:p14="http://schemas.microsoft.com/office/powerpoint/2010/main" val="52571434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D5426FB-1919-43C9-8862-FDADF45BBD39}" type="slidenum">
              <a:rPr lang="en-US"/>
              <a:pPr>
                <a:defRPr/>
              </a:pPr>
              <a:t>‹#›</a:t>
            </a:fld>
            <a:endParaRPr lang="en-US" dirty="0"/>
          </a:p>
        </p:txBody>
      </p:sp>
    </p:spTree>
    <p:extLst>
      <p:ext uri="{BB962C8B-B14F-4D97-AF65-F5344CB8AC3E}">
        <p14:creationId xmlns:p14="http://schemas.microsoft.com/office/powerpoint/2010/main" val="2517423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custDataLst>
              <p:tags r:id="rId1"/>
            </p:custDataLst>
          </p:nvPr>
        </p:nvSpPr>
        <p:spPr>
          <a:ln/>
        </p:spPr>
        <p:txBody>
          <a:bodyPr/>
          <a:lstStyle>
            <a:lvl1pPr>
              <a:defRPr/>
            </a:lvl1pPr>
          </a:lstStyle>
          <a:p>
            <a:pPr>
              <a:defRPr/>
            </a:pPr>
            <a:fld id="{6F5242B2-1AE7-492C-9637-FD87072EA998}" type="slidenum">
              <a:rPr lang="en-US"/>
              <a:pPr>
                <a:defRPr/>
              </a:pPr>
              <a:t>‹#›</a:t>
            </a:fld>
            <a:endParaRPr lang="en-US" dirty="0"/>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1817BF1B-F77F-45BD-BD66-6E95009EE44F}" type="slidenum">
              <a:rPr lang="en-US"/>
              <a:pPr>
                <a:defRPr/>
              </a:pPr>
              <a:t>‹#›</a:t>
            </a:fld>
            <a:endParaRPr lang="en-US" dirty="0"/>
          </a:p>
        </p:txBody>
      </p:sp>
    </p:spTree>
    <p:extLst>
      <p:ext uri="{BB962C8B-B14F-4D97-AF65-F5344CB8AC3E}">
        <p14:creationId xmlns:p14="http://schemas.microsoft.com/office/powerpoint/2010/main" val="226401646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4CB55417-C426-4E19-8D2C-C801CF9D9F70}" type="slidenum">
              <a:rPr lang="en-US"/>
              <a:pPr>
                <a:defRPr/>
              </a:pPr>
              <a:t>‹#›</a:t>
            </a:fld>
            <a:endParaRPr lang="en-US" dirty="0"/>
          </a:p>
        </p:txBody>
      </p:sp>
    </p:spTree>
    <p:extLst>
      <p:ext uri="{BB962C8B-B14F-4D97-AF65-F5344CB8AC3E}">
        <p14:creationId xmlns:p14="http://schemas.microsoft.com/office/powerpoint/2010/main" val="122405663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C8FEC86-E496-4B66-AC3E-8CD37A569798}" type="slidenum">
              <a:rPr lang="en-US"/>
              <a:pPr>
                <a:defRPr/>
              </a:pPr>
              <a:t>‹#›</a:t>
            </a:fld>
            <a:endParaRPr lang="en-US" dirty="0"/>
          </a:p>
        </p:txBody>
      </p:sp>
    </p:spTree>
    <p:extLst>
      <p:ext uri="{BB962C8B-B14F-4D97-AF65-F5344CB8AC3E}">
        <p14:creationId xmlns:p14="http://schemas.microsoft.com/office/powerpoint/2010/main" val="874154368"/>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C4B249E6-4CDB-4609-B443-6174EEC6B2D5}" type="slidenum">
              <a:rPr lang="en-US"/>
              <a:pPr>
                <a:defRPr/>
              </a:pPr>
              <a:t>‹#›</a:t>
            </a:fld>
            <a:endParaRPr lang="en-US" dirty="0"/>
          </a:p>
        </p:txBody>
      </p:sp>
    </p:spTree>
    <p:extLst>
      <p:ext uri="{BB962C8B-B14F-4D97-AF65-F5344CB8AC3E}">
        <p14:creationId xmlns:p14="http://schemas.microsoft.com/office/powerpoint/2010/main" val="151021885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7B68E31-EAAF-40E3-98B8-FE36A9C1159A}" type="slidenum">
              <a:rPr lang="en-US"/>
              <a:pPr>
                <a:defRPr/>
              </a:pPr>
              <a:t>‹#›</a:t>
            </a:fld>
            <a:endParaRPr lang="en-US" dirty="0"/>
          </a:p>
        </p:txBody>
      </p:sp>
    </p:spTree>
    <p:extLst>
      <p:ext uri="{BB962C8B-B14F-4D97-AF65-F5344CB8AC3E}">
        <p14:creationId xmlns:p14="http://schemas.microsoft.com/office/powerpoint/2010/main" val="254401966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FE36A60-EBE3-49D1-847E-2B1222711474}" type="slidenum">
              <a:rPr lang="en-US"/>
              <a:pPr>
                <a:defRPr/>
              </a:pPr>
              <a:t>‹#›</a:t>
            </a:fld>
            <a:endParaRPr lang="en-US" dirty="0"/>
          </a:p>
        </p:txBody>
      </p:sp>
    </p:spTree>
    <p:extLst>
      <p:ext uri="{BB962C8B-B14F-4D97-AF65-F5344CB8AC3E}">
        <p14:creationId xmlns:p14="http://schemas.microsoft.com/office/powerpoint/2010/main" val="292464356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B15B4FAB-A74B-47F1-BA9A-2B76C2981218}" type="slidenum">
              <a:rPr lang="en-US"/>
              <a:pPr>
                <a:defRPr/>
              </a:pPr>
              <a:t>‹#›</a:t>
            </a:fld>
            <a:endParaRPr lang="en-US" dirty="0"/>
          </a:p>
        </p:txBody>
      </p:sp>
    </p:spTree>
    <p:extLst>
      <p:ext uri="{BB962C8B-B14F-4D97-AF65-F5344CB8AC3E}">
        <p14:creationId xmlns:p14="http://schemas.microsoft.com/office/powerpoint/2010/main" val="326482038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dirty="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66DAF6F-04A5-4111-BE3B-A0B7131A6265}" type="slidenum">
              <a:rPr lang="en-US"/>
              <a:pPr>
                <a:defRPr/>
              </a:pPr>
              <a:t>‹#›</a:t>
            </a:fld>
            <a:endParaRPr lang="en-US" dirty="0"/>
          </a:p>
        </p:txBody>
      </p:sp>
    </p:spTree>
    <p:extLst>
      <p:ext uri="{BB962C8B-B14F-4D97-AF65-F5344CB8AC3E}">
        <p14:creationId xmlns:p14="http://schemas.microsoft.com/office/powerpoint/2010/main" val="420801918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E33E23BD-CF89-45AF-A4CE-F7F2A2EAD47B}" type="slidenum">
              <a:rPr lang="en-US"/>
              <a:pPr>
                <a:defRPr/>
              </a:pPr>
              <a:t>‹#›</a:t>
            </a:fld>
            <a:endParaRPr lang="en-US" dirty="0"/>
          </a:p>
        </p:txBody>
      </p:sp>
    </p:spTree>
    <p:extLst>
      <p:ext uri="{BB962C8B-B14F-4D97-AF65-F5344CB8AC3E}">
        <p14:creationId xmlns:p14="http://schemas.microsoft.com/office/powerpoint/2010/main" val="31866016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80791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custDataLst>
              <p:tags r:id="rId1"/>
            </p:custDataLst>
          </p:nvPr>
        </p:nvSpPr>
        <p:spPr>
          <a:ln/>
        </p:spPr>
        <p:txBody>
          <a:bodyPr/>
          <a:lstStyle>
            <a:lvl1pPr>
              <a:defRPr/>
            </a:lvl1pPr>
          </a:lstStyle>
          <a:p>
            <a:pPr>
              <a:defRPr/>
            </a:pPr>
            <a:fld id="{79E8F01D-0236-4F4D-B6AD-AA715165CFC8}" type="slidenum">
              <a:rPr lang="en-US"/>
              <a:pPr>
                <a:defRPr/>
              </a:pPr>
              <a:t>‹#›</a:t>
            </a:fld>
            <a:endParaRPr lang="en-US" dirty="0"/>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6927128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91321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9273182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197148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628845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9186897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1958399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278357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403761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898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custDataLst>
              <p:tags r:id="rId1"/>
            </p:custDataLst>
          </p:nvPr>
        </p:nvSpPr>
        <p:spPr>
          <a:ln/>
        </p:spPr>
        <p:txBody>
          <a:bodyPr/>
          <a:lstStyle>
            <a:lvl1pPr>
              <a:defRPr/>
            </a:lvl1pPr>
          </a:lstStyle>
          <a:p>
            <a:pPr>
              <a:defRPr/>
            </a:pPr>
            <a:fld id="{55B48C4E-5F4A-4674-A1D1-C1C24A7C9190}" type="slidenum">
              <a:rPr lang="en-US"/>
              <a:pPr>
                <a:defRPr/>
              </a:pPr>
              <a:t>‹#›</a:t>
            </a:fld>
            <a:endParaRPr lang="en-US" dirty="0"/>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0250451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063175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63978670"/>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893412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268361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132617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156769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270244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21438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78088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FF2BE975-DE19-4226-937B-A91FC3BCF9C0}" type="slidenum">
              <a:rPr lang="en-US"/>
              <a:pPr>
                <a:defRPr/>
              </a:pPr>
              <a:t>‹#›</a:t>
            </a:fld>
            <a:endParaRPr lang="en-US" dirty="0"/>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2464907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Only">
  <p:cSld name="Content">
    <p:bg>
      <p:bgPr>
        <a:gradFill flip="none" rotWithShape="1">
          <a:gsLst>
            <a:gs pos="0">
              <a:srgbClr val="CEDDEC"/>
            </a:gs>
            <a:gs pos="100000">
              <a:srgbClr val="89929C"/>
            </a:gs>
          </a:gsLst>
          <a:lin ang="2700000" scaled="1"/>
          <a:tileRect/>
        </a:gradFill>
        <a:effectLst/>
      </p:bgPr>
    </p:bg>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2"/>
            </p:custDataLst>
          </p:nvPr>
        </p:nvSpPr>
        <p:spPr/>
        <p:txBody>
          <a:bodyPr/>
          <a:lstStyle>
            <a:lvl1pPr>
              <a:defRPr>
                <a:latin typeface="Arial" pitchFamily="34" charset="0"/>
                <a:cs typeface="Arial" pitchFamily="34" charset="0"/>
              </a:defRPr>
            </a:lvl1pPr>
          </a:lstStyle>
          <a:p>
            <a:pPr>
              <a:defRPr/>
            </a:pPr>
            <a:endParaRPr lang="en-US" dirty="0"/>
          </a:p>
        </p:txBody>
      </p:sp>
      <p:sp>
        <p:nvSpPr>
          <p:cNvPr id="4" name="Footer Placeholder 3"/>
          <p:cNvSpPr>
            <a:spLocks noGrp="1"/>
          </p:cNvSpPr>
          <p:nvPr>
            <p:ph type="ftr" sz="quarter" idx="11"/>
            <p:custDataLst>
              <p:tags r:id="rId3"/>
            </p:custDataLst>
          </p:nvPr>
        </p:nvSpPr>
        <p:spPr/>
        <p:txBody>
          <a:bodyPr/>
          <a:lstStyle>
            <a:lvl1pPr algn="l">
              <a:defRPr>
                <a:latin typeface="Arial" pitchFamily="34" charset="0"/>
                <a:cs typeface="Arial" pitchFamily="34" charset="0"/>
              </a:defRPr>
            </a:lvl1pPr>
          </a:lstStyle>
          <a:p>
            <a:pPr>
              <a:defRPr/>
            </a:pPr>
            <a:endParaRPr lang="en-US" dirty="0"/>
          </a:p>
        </p:txBody>
      </p:sp>
      <p:sp>
        <p:nvSpPr>
          <p:cNvPr id="5" name="Slide Number Placeholder 4"/>
          <p:cNvSpPr>
            <a:spLocks noGrp="1"/>
          </p:cNvSpPr>
          <p:nvPr>
            <p:ph type="sldNum" sz="quarter" idx="12"/>
            <p:custDataLst>
              <p:tags r:id="rId4"/>
            </p:custDataLst>
          </p:nvPr>
        </p:nvSpPr>
        <p:spPr/>
        <p:txBody>
          <a:bodyPr/>
          <a:lstStyle>
            <a:lvl1pPr>
              <a:defRPr>
                <a:latin typeface="Arial" pitchFamily="34" charset="0"/>
                <a:cs typeface="Arial" pitchFamily="34" charset="0"/>
              </a:defRPr>
            </a:lvl1pPr>
          </a:lstStyle>
          <a:p>
            <a:pPr>
              <a:defRPr/>
            </a:pPr>
            <a:fld id="{07F3FD2B-75C9-4120-9D9F-516ADD8AEB7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602123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8022175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718025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5980954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3615070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5381785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64999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6299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C031F4F6-DACF-4B5F-9A17-A0FDB9A8C86C}" type="slidenum">
              <a:rPr lang="en-US"/>
              <a:pPr>
                <a:defRPr/>
              </a:pPr>
              <a:t>‹#›</a:t>
            </a:fld>
            <a:endParaRPr lang="en-US" dirty="0"/>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527817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615176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4518056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8704845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48975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347848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705172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9559762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9095104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44158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79A0B534-9236-42E6-A9AA-4E532940F4EB}" type="slidenum">
              <a:rPr lang="en-US"/>
              <a:pPr>
                <a:defRPr/>
              </a:pPr>
              <a:t>‹#›</a:t>
            </a:fld>
            <a:endParaRPr lang="en-US"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64338262"/>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2338241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8397076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5527652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4D4A1B-13BB-494D-AEE9-993AA08967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9488449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5E6203-D4F3-410C-AD60-CB78D450D4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3739797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1F068A-D498-4D32-B90C-6DC98C910D3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6556914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6C9742-2DB1-4323-94B1-216B62C86C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80333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7495621-1E96-4EAF-98A4-CADA2390FDC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1048089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98D2826-1452-49DF-B754-5D68A487C5E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71398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406F5F8-D613-4925-B63E-9E1E09CBCA40}" type="slidenum">
              <a:rPr lang="en-US"/>
              <a:pPr>
                <a:defRPr/>
              </a:pPr>
              <a:t>‹#›</a:t>
            </a:fld>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966B027-6767-48D1-83DB-B0E398DD73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7342432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D6D1A0-18A0-4E42-9BA9-A511D7357B0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2773191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E596A02-E930-4DBB-94F1-74DDB380E21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998358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780C64-B6FE-4C62-916F-31A61DAA58F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242774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E7BC239-EAB6-413F-8EA2-75F9CC792D1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244635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57335AC-8592-4A28-87CE-BE816A4EFF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1721484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611429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956398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081011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2569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59158DF-3011-463A-A65F-DD7D9A611C3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9C29B2D-1C35-44A1-9CE8-B5164D57715B}" type="slidenum">
              <a:rPr lang="en-US"/>
              <a:pPr>
                <a:defRPr/>
              </a:pPr>
              <a:t>‹#›</a:t>
            </a:fld>
            <a:endParaRPr lang="en-US" dirty="0"/>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671150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050840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715130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733886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876161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857298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3517008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46114290"/>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956398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00810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A72DB6E-94AA-4F64-97A1-8A376F29544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EE312DC-E44F-4CFE-AC95-640FC87ACDA9}" type="slidenum">
              <a:rPr lang="en-US"/>
              <a:pPr>
                <a:defRPr/>
              </a:pPr>
              <a:t>‹#›</a:t>
            </a:fld>
            <a:endParaRPr lang="en-US" dirty="0"/>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325699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671150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7050840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1715130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733886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7876161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4857298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3517008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047441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293237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D0841957-FAC9-47DF-8EB3-649E98A578A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8E5077B-09F3-44CD-AF00-07F86AA2BFB2}" type="slidenum">
              <a:rPr lang="en-US"/>
              <a:pPr>
                <a:defRPr/>
              </a:pPr>
              <a:t>‹#›</a:t>
            </a:fld>
            <a:endParaRPr lang="en-US" dirty="0"/>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9805939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8091685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4288636"/>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95567113"/>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1854455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9983996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1651865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49222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7101670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427230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5A18807-271C-4F75-B6D8-253859119454}"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3E86810-0290-452E-948C-FE01E16C4BAE}" type="slidenum">
              <a:rPr lang="en-US"/>
              <a:pPr>
                <a:defRPr/>
              </a:pPr>
              <a:t>‹#›</a:t>
            </a:fld>
            <a:endParaRPr lang="en-US" dirty="0"/>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921355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093819"/>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1549751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9041989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6841026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9815853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7399054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464584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39994432"/>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12646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A859D340-A462-466E-A130-7C4B975EA4F0}"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E23BA1F0-FAA0-495C-A81D-A84DDFCD247F}" type="slidenum">
              <a:rPr lang="en-US"/>
              <a:pPr>
                <a:defRPr/>
              </a:pPr>
              <a:t>‹#›</a:t>
            </a:fld>
            <a:endParaRPr lang="en-US" dirty="0"/>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objOnly">
  <p:cSld name="Content">
    <p:bg>
      <p:bgPr>
        <a:gradFill flip="none" rotWithShape="1">
          <a:gsLst>
            <a:gs pos="0">
              <a:srgbClr val="CEDDEC"/>
            </a:gs>
            <a:gs pos="100000">
              <a:srgbClr val="89929C"/>
            </a:gs>
          </a:gsLst>
          <a:lin ang="2700000" scaled="1"/>
          <a:tileRect/>
        </a:gradFill>
        <a:effectLst/>
      </p:bgPr>
    </p:bg>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2"/>
            </p:custDataLst>
          </p:nvPr>
        </p:nvSpPr>
        <p:spPr/>
        <p:txBody>
          <a:bodyPr/>
          <a:lstStyle>
            <a:lvl1pPr>
              <a:defRPr>
                <a:latin typeface="Arial" pitchFamily="34" charset="0"/>
                <a:cs typeface="Arial" pitchFamily="34" charset="0"/>
              </a:defRPr>
            </a:lvl1pPr>
          </a:lstStyle>
          <a:p>
            <a:pPr>
              <a:defRPr/>
            </a:pPr>
            <a:endParaRPr lang="en-US" dirty="0">
              <a:solidFill>
                <a:srgbClr val="000000"/>
              </a:solidFill>
            </a:endParaRPr>
          </a:p>
        </p:txBody>
      </p:sp>
      <p:sp>
        <p:nvSpPr>
          <p:cNvPr id="4" name="Footer Placeholder 3"/>
          <p:cNvSpPr>
            <a:spLocks noGrp="1"/>
          </p:cNvSpPr>
          <p:nvPr>
            <p:ph type="ftr" sz="quarter" idx="11"/>
            <p:custDataLst>
              <p:tags r:id="rId3"/>
            </p:custDataLst>
          </p:nvPr>
        </p:nvSpPr>
        <p:spPr/>
        <p:txBody>
          <a:bodyPr/>
          <a:lstStyle>
            <a:lvl1pPr algn="l">
              <a:defRPr>
                <a:latin typeface="Arial" pitchFamily="34" charset="0"/>
                <a:cs typeface="Arial" pitchFamily="34" charset="0"/>
              </a:defRPr>
            </a:lvl1pPr>
          </a:lstStyle>
          <a:p>
            <a:pPr>
              <a:defRPr/>
            </a:pPr>
            <a:endParaRPr lang="en-US" dirty="0">
              <a:solidFill>
                <a:srgbClr val="000000"/>
              </a:solidFill>
            </a:endParaRPr>
          </a:p>
        </p:txBody>
      </p:sp>
      <p:sp>
        <p:nvSpPr>
          <p:cNvPr id="5" name="Slide Number Placeholder 4"/>
          <p:cNvSpPr>
            <a:spLocks noGrp="1"/>
          </p:cNvSpPr>
          <p:nvPr>
            <p:ph type="sldNum" sz="quarter" idx="12"/>
            <p:custDataLst>
              <p:tags r:id="rId4"/>
            </p:custDataLst>
          </p:nvPr>
        </p:nvSpPr>
        <p:spPr/>
        <p:txBody>
          <a:bodyPr/>
          <a:lstStyle>
            <a:lvl1pPr>
              <a:defRPr>
                <a:latin typeface="Arial" pitchFamily="34" charset="0"/>
                <a:cs typeface="Arial" pitchFamily="34" charset="0"/>
              </a:defRPr>
            </a:lvl1pPr>
          </a:lstStyle>
          <a:p>
            <a:pPr>
              <a:defRPr/>
            </a:pPr>
            <a:fld id="{07F3FD2B-75C9-4120-9D9F-516ADD8AEB7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22294516"/>
      </p:ext>
    </p:extLst>
  </p:cSld>
  <p:clrMapOvr>
    <a:overrideClrMapping bg1="lt1" tx1="dk1" bg2="lt2" tx2="dk2" accent1="accent1" accent2="accent2" accent3="accent3" accent4="accent4" accent5="accent5" accent6="accent6" hlink="hlink" folHlink="folHlink"/>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E7329BD7-9D55-46B3-80A6-1BD80A664BCD}" type="slidenum">
              <a:rPr lang="en-US"/>
              <a:pPr>
                <a:defRPr/>
              </a:pPr>
              <a:t>‹#›</a:t>
            </a:fld>
            <a:endParaRPr lang="en-US" dirty="0"/>
          </a:p>
        </p:txBody>
      </p:sp>
    </p:spTree>
    <p:extLst>
      <p:ext uri="{BB962C8B-B14F-4D97-AF65-F5344CB8AC3E}">
        <p14:creationId xmlns:p14="http://schemas.microsoft.com/office/powerpoint/2010/main" val="323822155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C220A24A-24DE-4B51-B7F2-9C304C0404FC}" type="slidenum">
              <a:rPr lang="en-US"/>
              <a:pPr>
                <a:defRPr/>
              </a:pPr>
              <a:t>‹#›</a:t>
            </a:fld>
            <a:endParaRPr lang="en-US" dirty="0"/>
          </a:p>
        </p:txBody>
      </p:sp>
    </p:spTree>
    <p:extLst>
      <p:ext uri="{BB962C8B-B14F-4D97-AF65-F5344CB8AC3E}">
        <p14:creationId xmlns:p14="http://schemas.microsoft.com/office/powerpoint/2010/main" val="44672991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5A82B91E-A1C6-49F4-ACB1-65F5F8852C1E}" type="slidenum">
              <a:rPr lang="en-US"/>
              <a:pPr>
                <a:defRPr/>
              </a:pPr>
              <a:t>‹#›</a:t>
            </a:fld>
            <a:endParaRPr lang="en-US" dirty="0"/>
          </a:p>
        </p:txBody>
      </p:sp>
    </p:spTree>
    <p:extLst>
      <p:ext uri="{BB962C8B-B14F-4D97-AF65-F5344CB8AC3E}">
        <p14:creationId xmlns:p14="http://schemas.microsoft.com/office/powerpoint/2010/main" val="1200791875"/>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59207F14-1939-41E1-9BF9-4B99447A7091}" type="slidenum">
              <a:rPr lang="en-US"/>
              <a:pPr>
                <a:defRPr/>
              </a:pPr>
              <a:t>‹#›</a:t>
            </a:fld>
            <a:endParaRPr lang="en-US" dirty="0"/>
          </a:p>
        </p:txBody>
      </p:sp>
    </p:spTree>
    <p:extLst>
      <p:ext uri="{BB962C8B-B14F-4D97-AF65-F5344CB8AC3E}">
        <p14:creationId xmlns:p14="http://schemas.microsoft.com/office/powerpoint/2010/main" val="1146098757"/>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8" name="Footer Placeholder 7"/>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pPr>
              <a:defRPr/>
            </a:pPr>
            <a:fld id="{D59C9099-EBB6-44A5-A2C6-F9BEDC4BC4AA}" type="slidenum">
              <a:rPr lang="en-US"/>
              <a:pPr>
                <a:defRPr/>
              </a:pPr>
              <a:t>‹#›</a:t>
            </a:fld>
            <a:endParaRPr lang="en-US" dirty="0"/>
          </a:p>
        </p:txBody>
      </p:sp>
    </p:spTree>
    <p:extLst>
      <p:ext uri="{BB962C8B-B14F-4D97-AF65-F5344CB8AC3E}">
        <p14:creationId xmlns:p14="http://schemas.microsoft.com/office/powerpoint/2010/main" val="354015758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4" name="Footer Placeholder 3"/>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pPr>
              <a:defRPr/>
            </a:pPr>
            <a:fld id="{E62155BB-0A0E-4B62-915A-CB2FF028D416}" type="slidenum">
              <a:rPr lang="en-US"/>
              <a:pPr>
                <a:defRPr/>
              </a:pPr>
              <a:t>‹#›</a:t>
            </a:fld>
            <a:endParaRPr lang="en-US" dirty="0"/>
          </a:p>
        </p:txBody>
      </p:sp>
    </p:spTree>
    <p:extLst>
      <p:ext uri="{BB962C8B-B14F-4D97-AF65-F5344CB8AC3E}">
        <p14:creationId xmlns:p14="http://schemas.microsoft.com/office/powerpoint/2010/main" val="264488161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3" name="Footer Placeholder 2"/>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atin typeface="Arial" pitchFamily="34" charset="0"/>
                <a:cs typeface="Arial" pitchFamily="34" charset="0"/>
              </a:defRPr>
            </a:lvl1pPr>
          </a:lstStyle>
          <a:p>
            <a:pPr>
              <a:defRPr/>
            </a:pPr>
            <a:fld id="{3AA79FCB-5876-4535-BB3A-EB55E8FC3A2E}" type="slidenum">
              <a:rPr lang="en-US"/>
              <a:pPr>
                <a:defRPr/>
              </a:pPr>
              <a:t>‹#›</a:t>
            </a:fld>
            <a:endParaRPr lang="en-US" dirty="0"/>
          </a:p>
        </p:txBody>
      </p:sp>
    </p:spTree>
    <p:extLst>
      <p:ext uri="{BB962C8B-B14F-4D97-AF65-F5344CB8AC3E}">
        <p14:creationId xmlns:p14="http://schemas.microsoft.com/office/powerpoint/2010/main" val="176044664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FAEAF09B-0785-4570-8914-A9CAB0F7A8D9}" type="slidenum">
              <a:rPr lang="en-US"/>
              <a:pPr>
                <a:defRPr/>
              </a:pPr>
              <a:t>‹#›</a:t>
            </a:fld>
            <a:endParaRPr lang="en-US" dirty="0"/>
          </a:p>
        </p:txBody>
      </p:sp>
    </p:spTree>
    <p:extLst>
      <p:ext uri="{BB962C8B-B14F-4D97-AF65-F5344CB8AC3E}">
        <p14:creationId xmlns:p14="http://schemas.microsoft.com/office/powerpoint/2010/main" val="327573803"/>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605B710E-E3D0-453B-8243-542C44183136}" type="slidenum">
              <a:rPr lang="en-US"/>
              <a:pPr>
                <a:defRPr/>
              </a:pPr>
              <a:t>‹#›</a:t>
            </a:fld>
            <a:endParaRPr lang="en-US" dirty="0"/>
          </a:p>
        </p:txBody>
      </p:sp>
    </p:spTree>
    <p:extLst>
      <p:ext uri="{BB962C8B-B14F-4D97-AF65-F5344CB8AC3E}">
        <p14:creationId xmlns:p14="http://schemas.microsoft.com/office/powerpoint/2010/main" val="1390305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D6E909C3-4731-4D8C-BC50-B418FC1D4521}"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46C70043-8690-457D-B1FD-63E229E2665A}" type="slidenum">
              <a:rPr lang="en-US"/>
              <a:pPr>
                <a:defRPr/>
              </a:pPr>
              <a:t>‹#›</a:t>
            </a:fld>
            <a:endParaRPr lang="en-US" dirty="0"/>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D8FEDA86-D6E7-440E-BF01-3BFC46027C95}" type="slidenum">
              <a:rPr lang="en-US"/>
              <a:pPr>
                <a:defRPr/>
              </a:pPr>
              <a:t>‹#›</a:t>
            </a:fld>
            <a:endParaRPr lang="en-US" dirty="0"/>
          </a:p>
        </p:txBody>
      </p:sp>
    </p:spTree>
    <p:extLst>
      <p:ext uri="{BB962C8B-B14F-4D97-AF65-F5344CB8AC3E}">
        <p14:creationId xmlns:p14="http://schemas.microsoft.com/office/powerpoint/2010/main" val="1692274620"/>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1EB6424A-2EB3-4E26-AF8A-2BF0C1B9B8A0}" type="slidenum">
              <a:rPr lang="en-US"/>
              <a:pPr>
                <a:defRPr/>
              </a:pPr>
              <a:t>‹#›</a:t>
            </a:fld>
            <a:endParaRPr lang="en-US" dirty="0"/>
          </a:p>
        </p:txBody>
      </p:sp>
    </p:spTree>
    <p:extLst>
      <p:ext uri="{BB962C8B-B14F-4D97-AF65-F5344CB8AC3E}">
        <p14:creationId xmlns:p14="http://schemas.microsoft.com/office/powerpoint/2010/main" val="90148754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4" name="Footer Placeholder 3"/>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pPr>
              <a:defRPr/>
            </a:pPr>
            <a:fld id="{421A92AF-8465-4EC5-84C2-252DE77F1A2C}" type="slidenum">
              <a:rPr lang="en-US"/>
              <a:pPr>
                <a:defRPr/>
              </a:pPr>
              <a:t>‹#›</a:t>
            </a:fld>
            <a:endParaRPr lang="en-US" dirty="0"/>
          </a:p>
        </p:txBody>
      </p:sp>
    </p:spTree>
    <p:extLst>
      <p:ext uri="{BB962C8B-B14F-4D97-AF65-F5344CB8AC3E}">
        <p14:creationId xmlns:p14="http://schemas.microsoft.com/office/powerpoint/2010/main" val="197668920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2"/>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7" name="Footer Placeholder 6"/>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8" name="Slide Number Placeholder 7"/>
          <p:cNvSpPr>
            <a:spLocks noGrp="1"/>
          </p:cNvSpPr>
          <p:nvPr>
            <p:ph type="sldNum" sz="quarter" idx="12"/>
          </p:nvPr>
        </p:nvSpPr>
        <p:spPr/>
        <p:txBody>
          <a:bodyPr/>
          <a:lstStyle>
            <a:lvl1pPr>
              <a:defRPr>
                <a:latin typeface="Arial" pitchFamily="34" charset="0"/>
                <a:cs typeface="Arial" pitchFamily="34" charset="0"/>
              </a:defRPr>
            </a:lvl1pPr>
          </a:lstStyle>
          <a:p>
            <a:pPr>
              <a:defRPr/>
            </a:pPr>
            <a:fld id="{92362D7E-9A9A-4108-B355-C3AD9C0B5A9B}" type="slidenum">
              <a:rPr lang="en-US"/>
              <a:pPr>
                <a:defRPr/>
              </a:pPr>
              <a:t>‹#›</a:t>
            </a:fld>
            <a:endParaRPr lang="en-US" dirty="0"/>
          </a:p>
        </p:txBody>
      </p:sp>
    </p:spTree>
    <p:extLst>
      <p:ext uri="{BB962C8B-B14F-4D97-AF65-F5344CB8AC3E}">
        <p14:creationId xmlns:p14="http://schemas.microsoft.com/office/powerpoint/2010/main" val="3119109447"/>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0344692F-64A2-442E-BA29-2CFB130B793C}" type="slidenum">
              <a:rPr lang="en-US"/>
              <a:pPr>
                <a:defRPr/>
              </a:pPr>
              <a:t>‹#›</a:t>
            </a:fld>
            <a:endParaRPr lang="en-US" dirty="0"/>
          </a:p>
        </p:txBody>
      </p:sp>
    </p:spTree>
    <p:extLst>
      <p:ext uri="{BB962C8B-B14F-4D97-AF65-F5344CB8AC3E}">
        <p14:creationId xmlns:p14="http://schemas.microsoft.com/office/powerpoint/2010/main" val="405324325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4721770"/>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3AB6BF-3F19-48DE-AB00-27E3E40B98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3468150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76787369"/>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5296814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071307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AF23DA37-A358-4747-8DFA-051A51002E0C}"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E2A93BEB-4B56-4BBE-AE2D-243287CE222D}" type="slidenum">
              <a:rPr lang="en-US"/>
              <a:pPr>
                <a:defRPr/>
              </a:pPr>
              <a:t>‹#›</a:t>
            </a:fld>
            <a:endParaRPr lang="en-US" dirty="0"/>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849575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036089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6396124"/>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74941995"/>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587860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5790583"/>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41AC71-8C0F-4DB4-9B3F-C67071AF8C94}" type="slidenum">
              <a:rPr lang="en-US"/>
              <a:pPr>
                <a:defRPr/>
              </a:pPr>
              <a:t>‹#›</a:t>
            </a:fld>
            <a:endParaRPr lang="en-US" dirty="0"/>
          </a:p>
        </p:txBody>
      </p:sp>
    </p:spTree>
    <p:extLst>
      <p:ext uri="{BB962C8B-B14F-4D97-AF65-F5344CB8AC3E}">
        <p14:creationId xmlns:p14="http://schemas.microsoft.com/office/powerpoint/2010/main" val="290837153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AFDD80-D129-4243-9108-BF8C605876E5}" type="slidenum">
              <a:rPr lang="en-US"/>
              <a:pPr>
                <a:defRPr/>
              </a:pPr>
              <a:t>‹#›</a:t>
            </a:fld>
            <a:endParaRPr lang="en-US" dirty="0"/>
          </a:p>
        </p:txBody>
      </p:sp>
    </p:spTree>
    <p:extLst>
      <p:ext uri="{BB962C8B-B14F-4D97-AF65-F5344CB8AC3E}">
        <p14:creationId xmlns:p14="http://schemas.microsoft.com/office/powerpoint/2010/main" val="310299452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16AFC27-E1DF-433B-B93E-FB56DDF6C977}" type="slidenum">
              <a:rPr lang="en-US"/>
              <a:pPr>
                <a:defRPr/>
              </a:pPr>
              <a:t>‹#›</a:t>
            </a:fld>
            <a:endParaRPr lang="en-US" dirty="0"/>
          </a:p>
        </p:txBody>
      </p:sp>
    </p:spTree>
    <p:extLst>
      <p:ext uri="{BB962C8B-B14F-4D97-AF65-F5344CB8AC3E}">
        <p14:creationId xmlns:p14="http://schemas.microsoft.com/office/powerpoint/2010/main" val="941643198"/>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EAAC6E4-1430-4556-9EEF-FC5703C11C97}" type="slidenum">
              <a:rPr lang="en-US"/>
              <a:pPr>
                <a:defRPr/>
              </a:pPr>
              <a:t>‹#›</a:t>
            </a:fld>
            <a:endParaRPr lang="en-US" dirty="0"/>
          </a:p>
        </p:txBody>
      </p:sp>
    </p:spTree>
    <p:extLst>
      <p:ext uri="{BB962C8B-B14F-4D97-AF65-F5344CB8AC3E}">
        <p14:creationId xmlns:p14="http://schemas.microsoft.com/office/powerpoint/2010/main" val="36386182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D8B8405A-A433-4E72-B4A6-92A33328C90A}"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0F1853A-483C-4F92-9B27-655518A8FA78}" type="slidenum">
              <a:rPr lang="en-US"/>
              <a:pPr>
                <a:defRPr/>
              </a:pPr>
              <a:t>‹#›</a:t>
            </a:fld>
            <a:endParaRPr lang="en-US" dirty="0"/>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B1AE77E-B8AD-4987-A650-7AFB9C9925E2}" type="slidenum">
              <a:rPr lang="en-US"/>
              <a:pPr>
                <a:defRPr/>
              </a:pPr>
              <a:t>‹#›</a:t>
            </a:fld>
            <a:endParaRPr lang="en-US" dirty="0"/>
          </a:p>
        </p:txBody>
      </p:sp>
    </p:spTree>
    <p:extLst>
      <p:ext uri="{BB962C8B-B14F-4D97-AF65-F5344CB8AC3E}">
        <p14:creationId xmlns:p14="http://schemas.microsoft.com/office/powerpoint/2010/main" val="2681944805"/>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0B508E1-3F96-42EF-B656-39EE81604D7A}" type="slidenum">
              <a:rPr lang="en-US"/>
              <a:pPr>
                <a:defRPr/>
              </a:pPr>
              <a:t>‹#›</a:t>
            </a:fld>
            <a:endParaRPr lang="en-US" dirty="0"/>
          </a:p>
        </p:txBody>
      </p:sp>
    </p:spTree>
    <p:extLst>
      <p:ext uri="{BB962C8B-B14F-4D97-AF65-F5344CB8AC3E}">
        <p14:creationId xmlns:p14="http://schemas.microsoft.com/office/powerpoint/2010/main" val="317234232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4B9C8009-ABE8-45C5-BFDF-98FB60E33F29}" type="slidenum">
              <a:rPr lang="en-US"/>
              <a:pPr>
                <a:defRPr/>
              </a:pPr>
              <a:t>‹#›</a:t>
            </a:fld>
            <a:endParaRPr lang="en-US" dirty="0"/>
          </a:p>
        </p:txBody>
      </p:sp>
    </p:spTree>
    <p:extLst>
      <p:ext uri="{BB962C8B-B14F-4D97-AF65-F5344CB8AC3E}">
        <p14:creationId xmlns:p14="http://schemas.microsoft.com/office/powerpoint/2010/main" val="21057049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CC565E7-6F89-4767-BE5A-DBDEA5DCCD7C}" type="slidenum">
              <a:rPr lang="en-US"/>
              <a:pPr>
                <a:defRPr/>
              </a:pPr>
              <a:t>‹#›</a:t>
            </a:fld>
            <a:endParaRPr lang="en-US" dirty="0"/>
          </a:p>
        </p:txBody>
      </p:sp>
    </p:spTree>
    <p:extLst>
      <p:ext uri="{BB962C8B-B14F-4D97-AF65-F5344CB8AC3E}">
        <p14:creationId xmlns:p14="http://schemas.microsoft.com/office/powerpoint/2010/main" val="2287480645"/>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42DB83D-AED4-4C46-A96B-86F5A4219CDD}" type="slidenum">
              <a:rPr lang="en-US"/>
              <a:pPr>
                <a:defRPr/>
              </a:pPr>
              <a:t>‹#›</a:t>
            </a:fld>
            <a:endParaRPr lang="en-US" dirty="0"/>
          </a:p>
        </p:txBody>
      </p:sp>
    </p:spTree>
    <p:extLst>
      <p:ext uri="{BB962C8B-B14F-4D97-AF65-F5344CB8AC3E}">
        <p14:creationId xmlns:p14="http://schemas.microsoft.com/office/powerpoint/2010/main" val="1312915453"/>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47872CF-0852-43C3-A4C8-26B4246C726F}" type="slidenum">
              <a:rPr lang="en-US"/>
              <a:pPr>
                <a:defRPr/>
              </a:pPr>
              <a:t>‹#›</a:t>
            </a:fld>
            <a:endParaRPr lang="en-US" dirty="0"/>
          </a:p>
        </p:txBody>
      </p:sp>
    </p:spTree>
    <p:extLst>
      <p:ext uri="{BB962C8B-B14F-4D97-AF65-F5344CB8AC3E}">
        <p14:creationId xmlns:p14="http://schemas.microsoft.com/office/powerpoint/2010/main" val="155197121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669B07C-602A-41D3-B8E8-7DA5F9E143FD}" type="slidenum">
              <a:rPr lang="en-US"/>
              <a:pPr>
                <a:defRPr/>
              </a:pPr>
              <a:t>‹#›</a:t>
            </a:fld>
            <a:endParaRPr lang="en-US" dirty="0"/>
          </a:p>
        </p:txBody>
      </p:sp>
    </p:spTree>
    <p:extLst>
      <p:ext uri="{BB962C8B-B14F-4D97-AF65-F5344CB8AC3E}">
        <p14:creationId xmlns:p14="http://schemas.microsoft.com/office/powerpoint/2010/main" val="134976806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80CC7C0-AD35-4BF4-913A-D0CE1537F6B4}" type="slidenum">
              <a:rPr lang="en-US"/>
              <a:pPr>
                <a:defRPr/>
              </a:pPr>
              <a:t>‹#›</a:t>
            </a:fld>
            <a:endParaRPr lang="en-US" dirty="0"/>
          </a:p>
        </p:txBody>
      </p:sp>
    </p:spTree>
    <p:extLst>
      <p:ext uri="{BB962C8B-B14F-4D97-AF65-F5344CB8AC3E}">
        <p14:creationId xmlns:p14="http://schemas.microsoft.com/office/powerpoint/2010/main" val="127908849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F9449ED-6CD0-4E26-A525-979FA7F25C0E}" type="slidenum">
              <a:rPr lang="en-US"/>
              <a:pPr>
                <a:defRPr/>
              </a:pPr>
              <a:t>‹#›</a:t>
            </a:fld>
            <a:endParaRPr lang="en-US" dirty="0"/>
          </a:p>
        </p:txBody>
      </p:sp>
    </p:spTree>
    <p:extLst>
      <p:ext uri="{BB962C8B-B14F-4D97-AF65-F5344CB8AC3E}">
        <p14:creationId xmlns:p14="http://schemas.microsoft.com/office/powerpoint/2010/main" val="5884464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175AE74-6137-4FB2-B7CB-D65D44EA4584}" type="slidenum">
              <a:rPr lang="en-US"/>
              <a:pPr>
                <a:defRPr/>
              </a:pPr>
              <a:t>‹#›</a:t>
            </a:fld>
            <a:endParaRPr lang="en-US" dirty="0"/>
          </a:p>
        </p:txBody>
      </p:sp>
    </p:spTree>
    <p:extLst>
      <p:ext uri="{BB962C8B-B14F-4D97-AF65-F5344CB8AC3E}">
        <p14:creationId xmlns:p14="http://schemas.microsoft.com/office/powerpoint/2010/main" val="413948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AE6E59F-1E29-4A78-8A5E-A10957A18593}"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E48035C-F3D7-417C-8A5A-69464F87C494}" type="slidenum">
              <a:rPr lang="en-US"/>
              <a:pPr>
                <a:defRPr/>
              </a:pPr>
              <a:t>‹#›</a:t>
            </a:fld>
            <a:endParaRPr lang="en-US" dirty="0"/>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A361B77-930F-4126-A078-2DACD053F040}" type="slidenum">
              <a:rPr lang="en-US"/>
              <a:pPr>
                <a:defRPr/>
              </a:pPr>
              <a:t>‹#›</a:t>
            </a:fld>
            <a:endParaRPr lang="en-US" dirty="0"/>
          </a:p>
        </p:txBody>
      </p:sp>
    </p:spTree>
    <p:extLst>
      <p:ext uri="{BB962C8B-B14F-4D97-AF65-F5344CB8AC3E}">
        <p14:creationId xmlns:p14="http://schemas.microsoft.com/office/powerpoint/2010/main" val="43727311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1883743-5F5B-434E-9E74-279DDB9B9DE6}" type="slidenum">
              <a:rPr lang="en-US"/>
              <a:pPr>
                <a:defRPr/>
              </a:pPr>
              <a:t>‹#›</a:t>
            </a:fld>
            <a:endParaRPr lang="en-US" dirty="0"/>
          </a:p>
        </p:txBody>
      </p:sp>
    </p:spTree>
    <p:extLst>
      <p:ext uri="{BB962C8B-B14F-4D97-AF65-F5344CB8AC3E}">
        <p14:creationId xmlns:p14="http://schemas.microsoft.com/office/powerpoint/2010/main" val="1570088770"/>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ED8B7C2A-8C9D-4773-8C3D-72CC3C8D0D63}" type="slidenum">
              <a:rPr lang="en-US"/>
              <a:pPr>
                <a:defRPr/>
              </a:pPr>
              <a:t>‹#›</a:t>
            </a:fld>
            <a:endParaRPr lang="en-US" dirty="0"/>
          </a:p>
        </p:txBody>
      </p:sp>
    </p:spTree>
    <p:extLst>
      <p:ext uri="{BB962C8B-B14F-4D97-AF65-F5344CB8AC3E}">
        <p14:creationId xmlns:p14="http://schemas.microsoft.com/office/powerpoint/2010/main" val="249769167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8BFD094-3EB9-4C23-8827-F166AC65D75F}" type="slidenum">
              <a:rPr lang="en-US"/>
              <a:pPr>
                <a:defRPr/>
              </a:pPr>
              <a:t>‹#›</a:t>
            </a:fld>
            <a:endParaRPr lang="en-US" dirty="0"/>
          </a:p>
        </p:txBody>
      </p:sp>
    </p:spTree>
    <p:extLst>
      <p:ext uri="{BB962C8B-B14F-4D97-AF65-F5344CB8AC3E}">
        <p14:creationId xmlns:p14="http://schemas.microsoft.com/office/powerpoint/2010/main" val="158105167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49421D07-219B-4781-9CF1-8C2ED9586591}" type="slidenum">
              <a:rPr lang="en-US"/>
              <a:pPr>
                <a:defRPr/>
              </a:pPr>
              <a:t>‹#›</a:t>
            </a:fld>
            <a:endParaRPr lang="en-US" dirty="0"/>
          </a:p>
        </p:txBody>
      </p:sp>
    </p:spTree>
    <p:extLst>
      <p:ext uri="{BB962C8B-B14F-4D97-AF65-F5344CB8AC3E}">
        <p14:creationId xmlns:p14="http://schemas.microsoft.com/office/powerpoint/2010/main" val="3667272153"/>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C348303-34E8-4653-A203-BDDCAD4A823B}" type="slidenum">
              <a:rPr lang="en-US"/>
              <a:pPr>
                <a:defRPr/>
              </a:pPr>
              <a:t>‹#›</a:t>
            </a:fld>
            <a:endParaRPr lang="en-US" dirty="0"/>
          </a:p>
        </p:txBody>
      </p:sp>
    </p:spTree>
    <p:extLst>
      <p:ext uri="{BB962C8B-B14F-4D97-AF65-F5344CB8AC3E}">
        <p14:creationId xmlns:p14="http://schemas.microsoft.com/office/powerpoint/2010/main" val="155393802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7961A58-C6DE-4C43-82C8-610009BDFCD7}" type="slidenum">
              <a:rPr lang="en-US"/>
              <a:pPr>
                <a:defRPr/>
              </a:pPr>
              <a:t>‹#›</a:t>
            </a:fld>
            <a:endParaRPr lang="en-US" dirty="0"/>
          </a:p>
        </p:txBody>
      </p:sp>
    </p:spTree>
    <p:extLst>
      <p:ext uri="{BB962C8B-B14F-4D97-AF65-F5344CB8AC3E}">
        <p14:creationId xmlns:p14="http://schemas.microsoft.com/office/powerpoint/2010/main" val="368453085"/>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A7F2039-9BB1-4EBA-841F-8EC14F060D93}" type="slidenum">
              <a:rPr lang="en-US"/>
              <a:pPr>
                <a:defRPr/>
              </a:pPr>
              <a:t>‹#›</a:t>
            </a:fld>
            <a:endParaRPr lang="en-US" dirty="0"/>
          </a:p>
        </p:txBody>
      </p:sp>
    </p:spTree>
    <p:extLst>
      <p:ext uri="{BB962C8B-B14F-4D97-AF65-F5344CB8AC3E}">
        <p14:creationId xmlns:p14="http://schemas.microsoft.com/office/powerpoint/2010/main" val="70973512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9E459B7-4780-4CC5-8AC8-6DE63064D440}" type="slidenum">
              <a:rPr lang="en-US"/>
              <a:pPr>
                <a:defRPr/>
              </a:pPr>
              <a:t>‹#›</a:t>
            </a:fld>
            <a:endParaRPr lang="en-US" dirty="0"/>
          </a:p>
        </p:txBody>
      </p:sp>
    </p:spTree>
    <p:extLst>
      <p:ext uri="{BB962C8B-B14F-4D97-AF65-F5344CB8AC3E}">
        <p14:creationId xmlns:p14="http://schemas.microsoft.com/office/powerpoint/2010/main" val="2726359512"/>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D286C80-8E1F-468E-AE42-D63977467706}" type="slidenum">
              <a:rPr lang="en-US"/>
              <a:pPr>
                <a:defRPr/>
              </a:pPr>
              <a:t>‹#›</a:t>
            </a:fld>
            <a:endParaRPr lang="en-US" dirty="0"/>
          </a:p>
        </p:txBody>
      </p:sp>
    </p:spTree>
    <p:extLst>
      <p:ext uri="{BB962C8B-B14F-4D97-AF65-F5344CB8AC3E}">
        <p14:creationId xmlns:p14="http://schemas.microsoft.com/office/powerpoint/2010/main" val="29923848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A22A40B-D02F-4367-B3FC-34679C009D31}"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E806EE1-4B70-4B49-ACE0-8D0B11F1A6D2}" type="slidenum">
              <a:rPr lang="en-US"/>
              <a:pPr>
                <a:defRPr/>
              </a:pPr>
              <a:t>‹#›</a:t>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3A83E65-6CCF-440D-AF14-90B0C580043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C02EDA8-4EC7-4F1C-9DF2-886FE05AB449}" type="slidenum">
              <a:rPr lang="en-US"/>
              <a:pPr>
                <a:defRPr/>
              </a:pPr>
              <a:t>‹#›</a:t>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lvl4pPr marL="1600200" marR="0" indent="-228600" algn="l" defTabSz="914400" rtl="0" eaLnBrk="0" fontAlgn="base" latinLnBrk="0" hangingPunct="0">
              <a:lnSpc>
                <a:spcPct val="100000"/>
              </a:lnSpc>
              <a:spcBef>
                <a:spcPct val="20000"/>
              </a:spcBef>
              <a:spcAft>
                <a:spcPct val="0"/>
              </a:spcAft>
              <a:buClrTx/>
              <a:buSzTx/>
              <a:buFontTx/>
              <a:buChar char="–"/>
              <a:tabLs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a:t>
            </a:r>
            <a:r>
              <a:rPr lang="en-US" dirty="0" err="1" smtClean="0"/>
              <a:t>levelFifth</a:t>
            </a:r>
            <a:r>
              <a:rPr lang="en-US" dirty="0" smtClean="0"/>
              <a:t> level</a:t>
            </a:r>
          </a:p>
          <a:p>
            <a:pPr lvl="3"/>
            <a:endParaRPr lang="en-US" dirty="0" smtClean="0"/>
          </a:p>
        </p:txBody>
      </p:sp>
      <p:sp>
        <p:nvSpPr>
          <p:cNvPr id="6" name="Rectangle 4"/>
          <p:cNvSpPr>
            <a:spLocks noGrp="1" noChangeArrowheads="1"/>
          </p:cNvSpPr>
          <p:nvPr>
            <p:ph type="dt" sz="half" idx="10"/>
            <p:custDataLst>
              <p:tags r:id="rId1"/>
            </p:custDataLst>
          </p:nvPr>
        </p:nvSpPr>
        <p:spPr/>
        <p:txBody>
          <a:bodyPr/>
          <a:lstStyle>
            <a:lvl1pPr>
              <a:defRPr/>
            </a:lvl1pPr>
          </a:lstStyle>
          <a:p>
            <a:pPr>
              <a:defRPr/>
            </a:pPr>
            <a:endParaRPr lang="en-US" dirty="0"/>
          </a:p>
        </p:txBody>
      </p:sp>
      <p:sp>
        <p:nvSpPr>
          <p:cNvPr id="7" name="Rectangle 5"/>
          <p:cNvSpPr>
            <a:spLocks noGrp="1" noChangeArrowheads="1"/>
          </p:cNvSpPr>
          <p:nvPr>
            <p:ph type="ftr" sz="quarter" idx="11"/>
            <p:custDataLst>
              <p:tags r:id="rId2"/>
            </p:custDataLst>
          </p:nvPr>
        </p:nvSpPr>
        <p:spPr/>
        <p:txBody>
          <a:bodyPr/>
          <a:lstStyle>
            <a:lvl1pPr>
              <a:defRPr/>
            </a:lvl1pPr>
          </a:lstStyle>
          <a:p>
            <a:pPr>
              <a:defRPr/>
            </a:pPr>
            <a:endParaRPr lang="en-US" dirty="0"/>
          </a:p>
        </p:txBody>
      </p:sp>
      <p:sp>
        <p:nvSpPr>
          <p:cNvPr id="8" name="Rectangle 6"/>
          <p:cNvSpPr>
            <a:spLocks noGrp="1" noChangeArrowheads="1"/>
          </p:cNvSpPr>
          <p:nvPr>
            <p:ph type="sldNum" sz="quarter" idx="12"/>
            <p:custDataLst>
              <p:tags r:id="rId3"/>
            </p:custDataLst>
          </p:nvPr>
        </p:nvSpPr>
        <p:spPr/>
        <p:txBody>
          <a:bodyPr/>
          <a:lstStyle>
            <a:lvl1pPr>
              <a:defRPr/>
            </a:lvl1pPr>
          </a:lstStyle>
          <a:p>
            <a:pPr>
              <a:defRPr/>
            </a:pPr>
            <a:fld id="{82C2FD5F-A2DD-426B-9D13-122A0C33BBE1}" type="slidenum">
              <a:rPr lang="en-US"/>
              <a:pPr>
                <a:defRPr/>
              </a:pPr>
              <a:t>‹#›</a:t>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1EAF355-6B02-4ECE-8592-DA93B488FE6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DC7A0D-19BF-4BDC-8AF6-79F017287D47}" type="slidenum">
              <a:rPr lang="en-US"/>
              <a:pPr>
                <a:defRPr/>
              </a:pPr>
              <a:t>‹#›</a:t>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31D30A7-DF3A-4FE6-9033-5CA7B57C035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9539790-851C-4571-92F7-1489A22F5403}" type="slidenum">
              <a:rPr lang="en-US"/>
              <a:pPr>
                <a:defRPr/>
              </a:pPr>
              <a:t>‹#›</a:t>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1179526D-8873-42D8-94A9-61E41BD757B6}"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2F34D50A-C996-4582-B11E-BE84CD908CC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CB175A67-DD33-435C-9608-0FA0EC00914D}"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4A5C84F-24A7-46CD-A4DB-174CB89D0F4B}" type="slidenum">
              <a:rPr lang="en-US"/>
              <a:pPr>
                <a:defRPr/>
              </a:pPr>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25E994B6-9C5E-4AE2-8DB6-F9924F71A015}"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A4332D6-85FA-4623-BE75-8A7AB972B325}" type="slidenum">
              <a:rPr lang="en-US"/>
              <a:pPr>
                <a:defRPr/>
              </a:pPr>
              <a:t>‹#›</a:t>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1B73822F-4A45-415A-B3BE-4504B0569AB9}"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E85EEE14-630B-41A6-B5F8-EE8EBC1B8ABA}" type="slidenum">
              <a:rPr lang="en-US"/>
              <a:pPr>
                <a:defRPr/>
              </a:pPr>
              <a:t>‹#›</a:t>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DEDDA29E-6F0E-4D05-ABF7-E9AE274845B5}"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61A7772-3D93-4A4F-B2C3-DE812BD90C6F}" type="slidenum">
              <a:rPr lang="en-US"/>
              <a:pPr>
                <a:defRPr/>
              </a:pPr>
              <a:t>‹#›</a:t>
            </a:fld>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22F70F39-0693-497F-BA82-B8C7840147A9}"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2695A74-FD80-4A51-BB1D-D0AEFE58EF24}" type="slidenum">
              <a:rPr lang="en-US"/>
              <a:pPr>
                <a:defRPr/>
              </a:pPr>
              <a:t>‹#›</a:t>
            </a:fld>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2029053B-7696-4CBF-8C81-86D09CF5C6F7}"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78EDECA-FADA-4C8F-A6A4-8ED913B34927}" type="slidenum">
              <a:rPr lang="en-US"/>
              <a:pPr>
                <a:defRPr/>
              </a:pPr>
              <a:t>‹#›</a:t>
            </a:fld>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7B75DF3-FD99-4BAA-9965-75745B815BFD}"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F1BD03E-FC5E-4AD4-AF2F-1825B6143D8B}" type="slidenum">
              <a:rPr lang="en-US"/>
              <a:pPr>
                <a:defRPr/>
              </a:pPr>
              <a:t>‹#›</a:t>
            </a:fld>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D14D821-2BFA-43B5-BB55-09AF3DC7644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0F71CE8-3BDA-4197-9BB8-BD1FE4810DF9}" type="slidenum">
              <a:rPr lang="en-US"/>
              <a:pPr>
                <a:defRPr/>
              </a:pPr>
              <a:t>‹#›</a:t>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7C9860F-3718-431F-8592-B56A79022C86}"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1CCE366-C0AF-458D-8EF3-F48FE5B54A32}" type="slidenum">
              <a:rPr lang="en-US"/>
              <a:pPr>
                <a:defRPr/>
              </a:pPr>
              <a:t>‹#›</a:t>
            </a:fld>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ECC6E15-B075-4ED6-AC11-61735EBE8BA5}"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214247B-458D-4CD6-AA0D-3A73B508A68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CEC25803-3FDC-4D99-8598-A708257658F3}"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AD04920-85BF-4926-B452-8250CFCAC798}" type="slidenum">
              <a:rPr lang="en-US"/>
              <a:pPr>
                <a:defRPr/>
              </a:pPr>
              <a:t>‹#›</a:t>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E7EBFD8-EFBD-451D-BD4C-79C77DA0D570}"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5BD2E1B-E2D5-4993-A3A5-7ACD944DA5DD}" type="slidenum">
              <a:rPr lang="en-US"/>
              <a:pPr>
                <a:defRPr/>
              </a:pPr>
              <a:t>‹#›</a:t>
            </a:fld>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D0342A2B-93EC-45F2-B76A-F2684E8F7316}"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CFE71C6C-A04E-4099-BF0C-59909C9F4979}" type="slidenum">
              <a:rPr lang="en-US"/>
              <a:pPr>
                <a:defRPr/>
              </a:pPr>
              <a:t>‹#›</a:t>
            </a:fld>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5C0B58AB-B7A4-4890-A28D-2D5CDC222071}"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0883F101-D2E3-4E96-8745-10E827B1F481}" type="slidenum">
              <a:rPr lang="en-US"/>
              <a:pPr>
                <a:defRPr/>
              </a:pPr>
              <a:t>‹#›</a:t>
            </a:fld>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BFA2B58-7ADA-426A-A6C8-CD305F72AABB}"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CE2F8A8-0241-49FF-AE65-3667B710D380}" type="slidenum">
              <a:rPr lang="en-US"/>
              <a:pPr>
                <a:defRPr/>
              </a:pPr>
              <a:t>‹#›</a:t>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3BE35C7-E858-4661-857C-2F55D08D143B}"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9D640D38-3F5C-4E22-A19B-5079020D161D}" type="slidenum">
              <a:rPr lang="en-US"/>
              <a:pPr>
                <a:defRPr/>
              </a:pPr>
              <a:t>‹#›</a:t>
            </a:fld>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0DA2745-1AC4-4FEB-8ED0-CFE10DF6B9C1}"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AE5B59C-69D0-40BA-8D63-3EF7C5B92F88}" type="slidenum">
              <a:rPr lang="en-US"/>
              <a:pPr>
                <a:defRPr/>
              </a:pPr>
              <a:t>‹#›</a:t>
            </a:fld>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CE1C686-9A74-4CC4-AF9F-DDDF29D8E73F}"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283023F-287A-482C-9728-8B2E015D1D71}" type="slidenum">
              <a:rPr lang="en-US"/>
              <a:pPr>
                <a:defRPr/>
              </a:pPr>
              <a:t>‹#›</a:t>
            </a:fld>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8DC6D6F-733D-4FCB-BA1B-8B0F1D1C00AB}"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2ADC4A5-791B-44FA-8CC5-36C3597BC6FC}" type="slidenum">
              <a:rPr lang="en-US"/>
              <a:pPr>
                <a:defRPr/>
              </a:pPr>
              <a:t>‹#›</a:t>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C2B8F8-AE86-46AF-A906-9364468A368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424FC93-E09C-4784-B163-FF6F3894105A}" type="slidenum">
              <a:rPr lang="en-US"/>
              <a:pPr>
                <a:defRPr/>
              </a:pPr>
              <a:t>‹#›</a:t>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8262321-EE51-46C9-8494-B506BA214BE2}" type="slidenum">
              <a:rPr lang="en-US"/>
              <a:pPr>
                <a:defRPr/>
              </a:pPr>
              <a:t>‹#›</a:t>
            </a:fld>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A0AE0B9-0B1A-44FA-A028-FED83D468415}" type="slidenum">
              <a:rPr lang="en-US"/>
              <a:pPr>
                <a:defRPr/>
              </a:pPr>
              <a:t>‹#›</a:t>
            </a:fld>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3EF2805-F858-471F-A8AE-06CBC72F4CFA}" type="slidenum">
              <a:rPr lang="en-US"/>
              <a:pPr>
                <a:defRPr/>
              </a:pPr>
              <a:t>‹#›</a:t>
            </a:fld>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8CDBC17-A740-4C5C-B480-DD5308631238}" type="slidenum">
              <a:rPr lang="en-US"/>
              <a:pPr>
                <a:defRPr/>
              </a:pPr>
              <a:t>‹#›</a:t>
            </a:fld>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F804B8DB-4B4A-4D9E-8F9F-AF16E026D8FA}" type="slidenum">
              <a:rPr lang="en-US"/>
              <a:pPr>
                <a:defRPr/>
              </a:pPr>
              <a:t>‹#›</a:t>
            </a:fld>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8605EE1-6815-4037-A399-215E8F0197A9}" type="slidenum">
              <a:rPr lang="en-US"/>
              <a:pPr>
                <a:defRPr/>
              </a:pPr>
              <a:t>‹#›</a:t>
            </a:fld>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CF40093-F393-4D69-8A43-D497F36BE0D4}" type="slidenum">
              <a:rPr lang="en-US"/>
              <a:pPr>
                <a:defRPr/>
              </a:pPr>
              <a:t>‹#›</a:t>
            </a:fld>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C48F806-23F1-4068-B873-E244073159FB}" type="slidenum">
              <a:rPr lang="en-US"/>
              <a:pPr>
                <a:defRPr/>
              </a:pPr>
              <a:t>‹#›</a:t>
            </a:fld>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3C3E2D-FEAA-4FF3-B619-EA08E4A064C8}"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44DA966-601C-42B8-B4CD-68B3DCE9F45C}" type="slidenum">
              <a:rPr lang="en-US"/>
              <a:pPr>
                <a:defRPr/>
              </a:pPr>
              <a:t>‹#›</a:t>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7364381-756A-4155-98EE-FCD45116F116}"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9C3D616-177C-4577-ADB3-C169BF902EC4}" type="slidenum">
              <a:rPr lang="en-US"/>
              <a:pPr>
                <a:defRPr/>
              </a:pPr>
              <a:t>‹#›</a:t>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B3AEBAD-2EC0-410E-B1E9-C104DDAB5FE7}"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16E3E95-B5F4-4330-8B7D-F9E1CDAA7F26}" type="slidenum">
              <a:rPr lang="en-US"/>
              <a:pPr>
                <a:defRPr/>
              </a:pPr>
              <a:t>‹#›</a:t>
            </a:fld>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07CD5840-5F06-42AE-B1C4-24D2A7A327DF}" type="datetimeFigureOut">
              <a:rPr lang="en-US"/>
              <a:pPr>
                <a:defRPr/>
              </a:pPr>
              <a:t>1/7/2012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8290A7F-268C-48E2-9176-22438015300B}" type="slidenum">
              <a:rPr lang="en-US"/>
              <a:pPr>
                <a:defRPr/>
              </a:pPr>
              <a:t>‹#›</a:t>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A06969A6-47F1-4461-9E8D-BFCDDE0FB230}"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4882D02-33CE-4E15-8E7D-AE94E2124358}" type="slidenum">
              <a:rPr lang="en-US"/>
              <a:pPr>
                <a:defRPr/>
              </a:pPr>
              <a:t>‹#›</a:t>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043F7202-F123-4A0C-B04B-A597B814DBDA}" type="datetimeFigureOut">
              <a:rPr lang="en-US"/>
              <a:pPr>
                <a:defRPr/>
              </a:pPr>
              <a:t>1/7/2012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22442510-6BFD-4193-A358-1A173C41DA92}" type="slidenum">
              <a:rPr lang="en-US"/>
              <a:pPr>
                <a:defRPr/>
              </a:pPr>
              <a:t>‹#›</a:t>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64ED6BCB-4415-448E-8EEF-2207EA7088A1}" type="datetimeFigureOut">
              <a:rPr lang="en-US"/>
              <a:pPr>
                <a:defRPr/>
              </a:pPr>
              <a:t>1/7/2012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22755991-FF04-467C-B718-750FD565607A}" type="slidenum">
              <a:rPr lang="en-US"/>
              <a:pPr>
                <a:defRPr/>
              </a:pPr>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D1E09D3C-8660-463E-82D4-581A858703E1}" type="datetimeFigureOut">
              <a:rPr lang="en-US"/>
              <a:pPr>
                <a:defRPr/>
              </a:pPr>
              <a:t>1/7/2012</a:t>
            </a:fld>
            <a:endParaRPr lang="en-US" dirty="0"/>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dirty="0"/>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8D79417D-661F-41E3-901A-549E93F5774C}" type="slidenum">
              <a:rPr lang="en-US"/>
              <a:pPr>
                <a:defRPr/>
              </a:pPr>
              <a:t>‹#›</a:t>
            </a:fld>
            <a:endParaRPr 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2EB1F8F-C93F-4B6B-90AB-97AFF0AE6066}"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7CB3B7A-61AD-4154-82EC-36E8115CA47A}" type="slidenum">
              <a:rPr lang="en-US"/>
              <a:pPr>
                <a:defRPr/>
              </a:pPr>
              <a:t>‹#›</a:t>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3A8D335A-CFF2-40A5-936C-662DEDD72C8A}" type="datetimeFigureOut">
              <a:rPr lang="en-US"/>
              <a:pPr>
                <a:defRPr/>
              </a:pPr>
              <a:t>1/7/2012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dirty="0"/>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E78176A-D600-4DA1-8C53-7A4753FFEF5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324.xml"/><Relationship Id="rId18" Type="http://schemas.openxmlformats.org/officeDocument/2006/relationships/tags" Target="../tags/tag32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17" Type="http://schemas.openxmlformats.org/officeDocument/2006/relationships/tags" Target="../tags/tag328.xml"/><Relationship Id="rId2" Type="http://schemas.openxmlformats.org/officeDocument/2006/relationships/slideLayout" Target="../slideLayouts/slideLayout103.xml"/><Relationship Id="rId16" Type="http://schemas.openxmlformats.org/officeDocument/2006/relationships/tags" Target="../tags/tag32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tags" Target="../tags/tag32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3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63.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17" Type="http://schemas.openxmlformats.org/officeDocument/2006/relationships/tags" Target="../tags/tag367.xml"/><Relationship Id="rId2" Type="http://schemas.openxmlformats.org/officeDocument/2006/relationships/slideLayout" Target="../slideLayouts/slideLayout114.xml"/><Relationship Id="rId16" Type="http://schemas.openxmlformats.org/officeDocument/2006/relationships/tags" Target="../tags/tag366.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ags" Target="../tags/tag365.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64.xml"/></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tags" Target="../tags/tag405.xml"/><Relationship Id="rId2" Type="http://schemas.openxmlformats.org/officeDocument/2006/relationships/theme" Target="../theme/theme12.xml"/><Relationship Id="rId1" Type="http://schemas.openxmlformats.org/officeDocument/2006/relationships/slideLayout" Target="../slideLayouts/slideLayout124.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ags" Target="../tags/tag409.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17" Type="http://schemas.openxmlformats.org/officeDocument/2006/relationships/tags" Target="../tags/tag413.xml"/><Relationship Id="rId2" Type="http://schemas.openxmlformats.org/officeDocument/2006/relationships/slideLayout" Target="../slideLayouts/slideLayout126.xml"/><Relationship Id="rId16" Type="http://schemas.openxmlformats.org/officeDocument/2006/relationships/tags" Target="../tags/tag412.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ags" Target="../tags/tag411.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tags" Target="../tags/tag41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4.xml"/><Relationship Id="rId18" Type="http://schemas.openxmlformats.org/officeDocument/2006/relationships/tags" Target="../tags/tag451.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ags" Target="../tags/tag450.xml"/><Relationship Id="rId2" Type="http://schemas.openxmlformats.org/officeDocument/2006/relationships/slideLayout" Target="../slideLayouts/slideLayout137.xml"/><Relationship Id="rId16" Type="http://schemas.openxmlformats.org/officeDocument/2006/relationships/tags" Target="../tags/tag449.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ags" Target="../tags/tag448.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ags" Target="../tags/tag44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88.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5.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ags" Target="../tags/tag50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6.xml"/><Relationship Id="rId17" Type="http://schemas.openxmlformats.org/officeDocument/2006/relationships/tags" Target="../tags/tag505.xml"/><Relationship Id="rId2" Type="http://schemas.openxmlformats.org/officeDocument/2006/relationships/slideLayout" Target="../slideLayouts/slideLayout160.xml"/><Relationship Id="rId16" Type="http://schemas.openxmlformats.org/officeDocument/2006/relationships/tags" Target="../tags/tag50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tags" Target="../tags/tag50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ags" Target="../tags/tag5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7.xml"/><Relationship Id="rId18" Type="http://schemas.openxmlformats.org/officeDocument/2006/relationships/tags" Target="../tags/tag543.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ags" Target="../tags/tag542.xml"/><Relationship Id="rId2" Type="http://schemas.openxmlformats.org/officeDocument/2006/relationships/slideLayout" Target="../slideLayouts/slideLayout171.xml"/><Relationship Id="rId16" Type="http://schemas.openxmlformats.org/officeDocument/2006/relationships/tags" Target="../tags/tag54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tags" Target="../tags/tag540.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ags" Target="../tags/tag53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ags" Target="../tags/tag580.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17" Type="http://schemas.openxmlformats.org/officeDocument/2006/relationships/tags" Target="../tags/tag584.xml"/><Relationship Id="rId2" Type="http://schemas.openxmlformats.org/officeDocument/2006/relationships/slideLayout" Target="../slideLayouts/slideLayout183.xml"/><Relationship Id="rId16" Type="http://schemas.openxmlformats.org/officeDocument/2006/relationships/tags" Target="../tags/tag5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tags" Target="../tags/tag582.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58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ags" Target="../tags/tag618.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19.xml"/><Relationship Id="rId17" Type="http://schemas.openxmlformats.org/officeDocument/2006/relationships/tags" Target="../tags/tag622.xml"/><Relationship Id="rId2" Type="http://schemas.openxmlformats.org/officeDocument/2006/relationships/slideLayout" Target="../slideLayouts/slideLayout194.xml"/><Relationship Id="rId16" Type="http://schemas.openxmlformats.org/officeDocument/2006/relationships/tags" Target="../tags/tag6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tags" Target="../tags/tag620.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ags" Target="../tags/tag6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43.xml"/><Relationship Id="rId2" Type="http://schemas.openxmlformats.org/officeDocument/2006/relationships/slideLayout" Target="../slideLayouts/slideLayout13.xml"/><Relationship Id="rId16" Type="http://schemas.openxmlformats.org/officeDocument/2006/relationships/tags" Target="../tags/tag4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41.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4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5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theme" Target="../theme/theme20.xml"/><Relationship Id="rId17" Type="http://schemas.openxmlformats.org/officeDocument/2006/relationships/tags" Target="../tags/tag660.xml"/><Relationship Id="rId2" Type="http://schemas.openxmlformats.org/officeDocument/2006/relationships/slideLayout" Target="../slideLayouts/slideLayout205.xml"/><Relationship Id="rId16" Type="http://schemas.openxmlformats.org/officeDocument/2006/relationships/tags" Target="../tags/tag65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ags" Target="../tags/tag65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57.xml"/></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694.xml"/><Relationship Id="rId7" Type="http://schemas.openxmlformats.org/officeDocument/2006/relationships/tags" Target="../tags/tag698.xml"/><Relationship Id="rId2" Type="http://schemas.openxmlformats.org/officeDocument/2006/relationships/theme" Target="../theme/theme21.xml"/><Relationship Id="rId1" Type="http://schemas.openxmlformats.org/officeDocument/2006/relationships/slideLayout" Target="../slideLayouts/slideLayout215.xml"/><Relationship Id="rId6" Type="http://schemas.openxmlformats.org/officeDocument/2006/relationships/tags" Target="../tags/tag697.xml"/><Relationship Id="rId5" Type="http://schemas.openxmlformats.org/officeDocument/2006/relationships/tags" Target="../tags/tag696.xml"/><Relationship Id="rId4" Type="http://schemas.openxmlformats.org/officeDocument/2006/relationships/tags" Target="../tags/tag69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2.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3.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2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2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6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theme" Target="../theme/theme2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78.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theme" Target="../theme/theme2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tags" Target="../tags/tag702.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theme" Target="../theme/theme28.xml"/><Relationship Id="rId17" Type="http://schemas.openxmlformats.org/officeDocument/2006/relationships/tags" Target="../tags/tag706.xml"/><Relationship Id="rId2" Type="http://schemas.openxmlformats.org/officeDocument/2006/relationships/slideLayout" Target="../slideLayouts/slideLayout283.xml"/><Relationship Id="rId16" Type="http://schemas.openxmlformats.org/officeDocument/2006/relationships/tags" Target="../tags/tag705.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5" Type="http://schemas.openxmlformats.org/officeDocument/2006/relationships/tags" Target="../tags/tag704.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tags" Target="../tags/tag703.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77.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81.xml"/><Relationship Id="rId2" Type="http://schemas.openxmlformats.org/officeDocument/2006/relationships/slideLayout" Target="../slideLayouts/slideLayout24.xml"/><Relationship Id="rId16" Type="http://schemas.openxmlformats.org/officeDocument/2006/relationships/tags" Target="../tags/tag80.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79.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7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theme" Target="../theme/theme30.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13.xml"/><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theme" Target="../theme/theme31.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tags" Target="../tags/tag740.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32.xml"/><Relationship Id="rId17" Type="http://schemas.openxmlformats.org/officeDocument/2006/relationships/tags" Target="../tags/tag744.xml"/><Relationship Id="rId2" Type="http://schemas.openxmlformats.org/officeDocument/2006/relationships/slideLayout" Target="../slideLayouts/slideLayout318.xml"/><Relationship Id="rId16" Type="http://schemas.openxmlformats.org/officeDocument/2006/relationships/tags" Target="../tags/tag743.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tags" Target="../tags/tag742.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tags" Target="../tags/tag7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tags" Target="../tags/tag778.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theme" Target="../theme/theme33.xml"/><Relationship Id="rId17" Type="http://schemas.openxmlformats.org/officeDocument/2006/relationships/tags" Target="../tags/tag782.xml"/><Relationship Id="rId2" Type="http://schemas.openxmlformats.org/officeDocument/2006/relationships/slideLayout" Target="../slideLayouts/slideLayout329.xml"/><Relationship Id="rId16" Type="http://schemas.openxmlformats.org/officeDocument/2006/relationships/tags" Target="../tags/tag781.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tags" Target="../tags/tag780.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tags" Target="../tags/tag779.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tags" Target="../tags/tag819.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tags" Target="../tags/tag818.xml"/><Relationship Id="rId2" Type="http://schemas.openxmlformats.org/officeDocument/2006/relationships/slideLayout" Target="../slideLayouts/slideLayout340.xml"/><Relationship Id="rId16" Type="http://schemas.openxmlformats.org/officeDocument/2006/relationships/tags" Target="../tags/tag81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tags" Target="../tags/tag816.xml"/><Relationship Id="rId10" Type="http://schemas.openxmlformats.org/officeDocument/2006/relationships/slideLayout" Target="../slideLayouts/slideLayout348.xml"/><Relationship Id="rId19" Type="http://schemas.openxmlformats.org/officeDocument/2006/relationships/tags" Target="../tags/tag820.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theme" Target="../theme/theme35.xml"/><Relationship Id="rId18" Type="http://schemas.openxmlformats.org/officeDocument/2006/relationships/tags" Target="../tags/tag8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tags" Target="../tags/tag863.xml"/><Relationship Id="rId2" Type="http://schemas.openxmlformats.org/officeDocument/2006/relationships/slideLayout" Target="../slideLayouts/slideLayout353.xml"/><Relationship Id="rId16" Type="http://schemas.openxmlformats.org/officeDocument/2006/relationships/tags" Target="../tags/tag862.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tags" Target="../tags/tag861.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ags" Target="../tags/tag860.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tags" Target="../tags/tag90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6.xml"/><Relationship Id="rId17" Type="http://schemas.openxmlformats.org/officeDocument/2006/relationships/tags" Target="../tags/tag905.xml"/><Relationship Id="rId2" Type="http://schemas.openxmlformats.org/officeDocument/2006/relationships/slideLayout" Target="../slideLayouts/slideLayout365.xml"/><Relationship Id="rId16" Type="http://schemas.openxmlformats.org/officeDocument/2006/relationships/tags" Target="../tags/tag904.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5" Type="http://schemas.openxmlformats.org/officeDocument/2006/relationships/tags" Target="../tags/tag903.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tags" Target="../tags/tag902.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tags" Target="../tags/tag941.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tags" Target="../tags/tag940.xml"/><Relationship Id="rId2" Type="http://schemas.openxmlformats.org/officeDocument/2006/relationships/slideLayout" Target="../slideLayouts/slideLayout376.xml"/><Relationship Id="rId16" Type="http://schemas.openxmlformats.org/officeDocument/2006/relationships/tags" Target="../tags/tag939.xml"/><Relationship Id="rId20" Type="http://schemas.openxmlformats.org/officeDocument/2006/relationships/tags" Target="../tags/tag94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theme" Target="../theme/theme37.xml"/><Relationship Id="rId10" Type="http://schemas.openxmlformats.org/officeDocument/2006/relationships/slideLayout" Target="../slideLayouts/slideLayout384.xml"/><Relationship Id="rId19" Type="http://schemas.openxmlformats.org/officeDocument/2006/relationships/tags" Target="../tags/tag942.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tags" Target="../tags/tag98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8.xml"/><Relationship Id="rId17" Type="http://schemas.openxmlformats.org/officeDocument/2006/relationships/tags" Target="../tags/tag990.xml"/><Relationship Id="rId2" Type="http://schemas.openxmlformats.org/officeDocument/2006/relationships/slideLayout" Target="../slideLayouts/slideLayout390.xml"/><Relationship Id="rId16" Type="http://schemas.openxmlformats.org/officeDocument/2006/relationships/tags" Target="../tags/tag989.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5" Type="http://schemas.openxmlformats.org/officeDocument/2006/relationships/tags" Target="../tags/tag988.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tags" Target="../tags/tag98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theme" Target="../theme/theme39.xml"/><Relationship Id="rId18" Type="http://schemas.openxmlformats.org/officeDocument/2006/relationships/tags" Target="../tags/tag1028.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tags" Target="../tags/tag1027.xml"/><Relationship Id="rId2" Type="http://schemas.openxmlformats.org/officeDocument/2006/relationships/slideLayout" Target="../slideLayouts/slideLayout401.xml"/><Relationship Id="rId16" Type="http://schemas.openxmlformats.org/officeDocument/2006/relationships/tags" Target="../tags/tag1026.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tags" Target="../tags/tag1025.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tags" Target="../tags/tag10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1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16.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tags" Target="../tags/tag1065.xml"/><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theme" Target="../theme/theme40.xml"/><Relationship Id="rId17" Type="http://schemas.openxmlformats.org/officeDocument/2006/relationships/tags" Target="../tags/tag1069.xml"/><Relationship Id="rId2" Type="http://schemas.openxmlformats.org/officeDocument/2006/relationships/slideLayout" Target="../slideLayouts/slideLayout413.xml"/><Relationship Id="rId16" Type="http://schemas.openxmlformats.org/officeDocument/2006/relationships/tags" Target="../tags/tag1068.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tags" Target="../tags/tag1067.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tags" Target="../tags/tag106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tags" Target="../tags/tag1103.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theme" Target="../theme/theme41.xml"/><Relationship Id="rId17" Type="http://schemas.openxmlformats.org/officeDocument/2006/relationships/tags" Target="../tags/tag1107.xml"/><Relationship Id="rId2" Type="http://schemas.openxmlformats.org/officeDocument/2006/relationships/slideLayout" Target="../slideLayouts/slideLayout424.xml"/><Relationship Id="rId16" Type="http://schemas.openxmlformats.org/officeDocument/2006/relationships/tags" Target="../tags/tag1106.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5" Type="http://schemas.openxmlformats.org/officeDocument/2006/relationships/tags" Target="../tags/tag1105.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tags" Target="../tags/tag110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theme" Target="../theme/theme42.xml"/><Relationship Id="rId3" Type="http://schemas.openxmlformats.org/officeDocument/2006/relationships/slideLayout" Target="../slideLayouts/slideLayout436.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2" Type="http://schemas.openxmlformats.org/officeDocument/2006/relationships/slideLayout" Target="../slideLayouts/slideLayout435.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5" Type="http://schemas.openxmlformats.org/officeDocument/2006/relationships/slideLayout" Target="../slideLayouts/slideLayout438.xml"/><Relationship Id="rId10" Type="http://schemas.openxmlformats.org/officeDocument/2006/relationships/slideLayout" Target="../slideLayouts/slideLayout443.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141.xml"/><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3.xml"/><Relationship Id="rId17" Type="http://schemas.openxmlformats.org/officeDocument/2006/relationships/tags" Target="../tags/tag1145.xml"/><Relationship Id="rId2" Type="http://schemas.openxmlformats.org/officeDocument/2006/relationships/slideLayout" Target="../slideLayouts/slideLayout447.xml"/><Relationship Id="rId16" Type="http://schemas.openxmlformats.org/officeDocument/2006/relationships/tags" Target="../tags/tag1144.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5" Type="http://schemas.openxmlformats.org/officeDocument/2006/relationships/tags" Target="../tags/tag1143.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142.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ags" Target="../tags/tag1179.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4.xml"/><Relationship Id="rId17" Type="http://schemas.openxmlformats.org/officeDocument/2006/relationships/tags" Target="../tags/tag1183.xml"/><Relationship Id="rId2" Type="http://schemas.openxmlformats.org/officeDocument/2006/relationships/slideLayout" Target="../slideLayouts/slideLayout458.xml"/><Relationship Id="rId16" Type="http://schemas.openxmlformats.org/officeDocument/2006/relationships/tags" Target="../tags/tag1182.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5" Type="http://schemas.openxmlformats.org/officeDocument/2006/relationships/tags" Target="../tags/tag118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tags" Target="../tags/tag118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tags" Target="../tags/tag1217.xml"/><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5.xml"/><Relationship Id="rId17" Type="http://schemas.openxmlformats.org/officeDocument/2006/relationships/tags" Target="../tags/tag1221.xml"/><Relationship Id="rId2" Type="http://schemas.openxmlformats.org/officeDocument/2006/relationships/slideLayout" Target="../slideLayouts/slideLayout469.xml"/><Relationship Id="rId16" Type="http://schemas.openxmlformats.org/officeDocument/2006/relationships/tags" Target="../tags/tag1220.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5" Type="http://schemas.openxmlformats.org/officeDocument/2006/relationships/tags" Target="../tags/tag1219.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 Id="rId14" Type="http://schemas.openxmlformats.org/officeDocument/2006/relationships/tags" Target="../tags/tag121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6.xml"/><Relationship Id="rId18" Type="http://schemas.openxmlformats.org/officeDocument/2006/relationships/tags" Target="../tags/tag1259.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17" Type="http://schemas.openxmlformats.org/officeDocument/2006/relationships/tags" Target="../tags/tag1258.xml"/><Relationship Id="rId2" Type="http://schemas.openxmlformats.org/officeDocument/2006/relationships/slideLayout" Target="../slideLayouts/slideLayout480.xml"/><Relationship Id="rId16" Type="http://schemas.openxmlformats.org/officeDocument/2006/relationships/tags" Target="../tags/tag1257.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5" Type="http://schemas.openxmlformats.org/officeDocument/2006/relationships/tags" Target="../tags/tag1256.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tags" Target="../tags/tag1255.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slideLayout" Target="../slideLayouts/slideLayout503.xml"/><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slideLayout" Target="../slideLayouts/slideLayout502.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5" Type="http://schemas.openxmlformats.org/officeDocument/2006/relationships/theme" Target="../theme/theme47.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 Id="rId14" Type="http://schemas.openxmlformats.org/officeDocument/2006/relationships/slideLayout" Target="../slideLayouts/slideLayout504.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2.xml"/><Relationship Id="rId13" Type="http://schemas.openxmlformats.org/officeDocument/2006/relationships/tags" Target="../tags/tag1296.xml"/><Relationship Id="rId3" Type="http://schemas.openxmlformats.org/officeDocument/2006/relationships/slideLayout" Target="../slideLayouts/slideLayout507.xml"/><Relationship Id="rId7" Type="http://schemas.openxmlformats.org/officeDocument/2006/relationships/slideLayout" Target="../slideLayouts/slideLayout511.xml"/><Relationship Id="rId12" Type="http://schemas.openxmlformats.org/officeDocument/2006/relationships/theme" Target="../theme/theme48.xml"/><Relationship Id="rId17" Type="http://schemas.openxmlformats.org/officeDocument/2006/relationships/tags" Target="../tags/tag1300.xml"/><Relationship Id="rId2" Type="http://schemas.openxmlformats.org/officeDocument/2006/relationships/slideLayout" Target="../slideLayouts/slideLayout506.xml"/><Relationship Id="rId16" Type="http://schemas.openxmlformats.org/officeDocument/2006/relationships/tags" Target="../tags/tag1299.xml"/><Relationship Id="rId1" Type="http://schemas.openxmlformats.org/officeDocument/2006/relationships/slideLayout" Target="../slideLayouts/slideLayout505.xml"/><Relationship Id="rId6" Type="http://schemas.openxmlformats.org/officeDocument/2006/relationships/slideLayout" Target="../slideLayouts/slideLayout510.xml"/><Relationship Id="rId11" Type="http://schemas.openxmlformats.org/officeDocument/2006/relationships/slideLayout" Target="../slideLayouts/slideLayout515.xml"/><Relationship Id="rId5" Type="http://schemas.openxmlformats.org/officeDocument/2006/relationships/slideLayout" Target="../slideLayouts/slideLayout509.xml"/><Relationship Id="rId15" Type="http://schemas.openxmlformats.org/officeDocument/2006/relationships/tags" Target="../tags/tag1298.xml"/><Relationship Id="rId10" Type="http://schemas.openxmlformats.org/officeDocument/2006/relationships/slideLayout" Target="../slideLayouts/slideLayout514.xml"/><Relationship Id="rId4" Type="http://schemas.openxmlformats.org/officeDocument/2006/relationships/slideLayout" Target="../slideLayouts/slideLayout508.xml"/><Relationship Id="rId9" Type="http://schemas.openxmlformats.org/officeDocument/2006/relationships/slideLayout" Target="../slideLayouts/slideLayout513.xml"/><Relationship Id="rId14" Type="http://schemas.openxmlformats.org/officeDocument/2006/relationships/tags" Target="../tags/tag1297.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theme" Target="../theme/theme49.xml"/><Relationship Id="rId18" Type="http://schemas.openxmlformats.org/officeDocument/2006/relationships/tags" Target="../tags/tag1338.xml"/><Relationship Id="rId3" Type="http://schemas.openxmlformats.org/officeDocument/2006/relationships/slideLayout" Target="../slideLayouts/slideLayout518.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tags" Target="../tags/tag1337.xml"/><Relationship Id="rId2" Type="http://schemas.openxmlformats.org/officeDocument/2006/relationships/slideLayout" Target="../slideLayouts/slideLayout517.xml"/><Relationship Id="rId16" Type="http://schemas.openxmlformats.org/officeDocument/2006/relationships/tags" Target="../tags/tag1336.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5" Type="http://schemas.openxmlformats.org/officeDocument/2006/relationships/slideLayout" Target="../slideLayouts/slideLayout520.xml"/><Relationship Id="rId15" Type="http://schemas.openxmlformats.org/officeDocument/2006/relationships/tags" Target="../tags/tag1335.xml"/><Relationship Id="rId10" Type="http://schemas.openxmlformats.org/officeDocument/2006/relationships/slideLayout" Target="../slideLayouts/slideLayout525.xml"/><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tags" Target="../tags/tag13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18" Type="http://schemas.openxmlformats.org/officeDocument/2006/relationships/tags" Target="../tags/tag13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ags" Target="../tags/tag131.xml"/><Relationship Id="rId2" Type="http://schemas.openxmlformats.org/officeDocument/2006/relationships/slideLayout" Target="../slideLayouts/slideLayout46.xml"/><Relationship Id="rId16" Type="http://schemas.openxmlformats.org/officeDocument/2006/relationships/tags" Target="../tags/tag13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ags" Target="../tags/tag12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128.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theme" Target="../theme/theme50.xml"/><Relationship Id="rId18" Type="http://schemas.openxmlformats.org/officeDocument/2006/relationships/tags" Target="../tags/tag1379.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tags" Target="../tags/tag1378.xml"/><Relationship Id="rId2" Type="http://schemas.openxmlformats.org/officeDocument/2006/relationships/slideLayout" Target="../slideLayouts/slideLayout529.xml"/><Relationship Id="rId16" Type="http://schemas.openxmlformats.org/officeDocument/2006/relationships/tags" Target="../tags/tag1377.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5" Type="http://schemas.openxmlformats.org/officeDocument/2006/relationships/tags" Target="../tags/tag1376.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tags" Target="../tags/tag13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ags" Target="../tags/tag1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17" Type="http://schemas.openxmlformats.org/officeDocument/2006/relationships/tags" Target="../tags/tag173.xml"/><Relationship Id="rId2" Type="http://schemas.openxmlformats.org/officeDocument/2006/relationships/slideLayout" Target="../slideLayouts/slideLayout58.xml"/><Relationship Id="rId16" Type="http://schemas.openxmlformats.org/officeDocument/2006/relationships/tags" Target="../tags/tag1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ags" Target="../tags/tag1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ags" Target="../tags/tag1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20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17" Type="http://schemas.openxmlformats.org/officeDocument/2006/relationships/tags" Target="../tags/tag211.xml"/><Relationship Id="rId2" Type="http://schemas.openxmlformats.org/officeDocument/2006/relationships/slideLayout" Target="../slideLayouts/slideLayout69.xml"/><Relationship Id="rId16" Type="http://schemas.openxmlformats.org/officeDocument/2006/relationships/tags" Target="../tags/tag21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ags" Target="../tags/tag209.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ags" Target="../tags/tag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8.xml"/><Relationship Id="rId18" Type="http://schemas.openxmlformats.org/officeDocument/2006/relationships/tags" Target="../tags/tag249.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ags" Target="../tags/tag248.xml"/><Relationship Id="rId2" Type="http://schemas.openxmlformats.org/officeDocument/2006/relationships/slideLayout" Target="../slideLayouts/slideLayout80.xml"/><Relationship Id="rId16" Type="http://schemas.openxmlformats.org/officeDocument/2006/relationships/tags" Target="../tags/tag24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ags" Target="../tags/tag246.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ags" Target="../tags/tag286.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17" Type="http://schemas.openxmlformats.org/officeDocument/2006/relationships/tags" Target="../tags/tag290.xml"/><Relationship Id="rId2" Type="http://schemas.openxmlformats.org/officeDocument/2006/relationships/slideLayout" Target="../slideLayouts/slideLayout92.xml"/><Relationship Id="rId16" Type="http://schemas.openxmlformats.org/officeDocument/2006/relationships/tags" Target="../tags/tag28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ags" Target="../tags/tag288.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ags" Target="../tags/tag2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57" r:id="rId1"/>
    <p:sldLayoutId id="2147515558" r:id="rId2"/>
    <p:sldLayoutId id="2147515559" r:id="rId3"/>
    <p:sldLayoutId id="2147515560" r:id="rId4"/>
    <p:sldLayoutId id="2147515561" r:id="rId5"/>
    <p:sldLayoutId id="2147515562" r:id="rId6"/>
    <p:sldLayoutId id="2147515957" r:id="rId7"/>
    <p:sldLayoutId id="2147515563" r:id="rId8"/>
    <p:sldLayoutId id="2147515564" r:id="rId9"/>
    <p:sldLayoutId id="2147515565" r:id="rId10"/>
    <p:sldLayoutId id="214751556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9"/>
            </a:gs>
            <a:gs pos="100000">
              <a:srgbClr val="0000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custDataLst>
              <p:tags r:id="rId13"/>
            </p:custDataLst>
          </p:nvPr>
        </p:nvSpPr>
        <p:spPr bwMode="auto">
          <a:xfrm>
            <a:off x="711200" y="6248400"/>
            <a:ext cx="18970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spcBef>
                <a:spcPct val="0"/>
              </a:spcBef>
              <a:defRPr sz="1400" b="0">
                <a:solidFill>
                  <a:srgbClr val="E0E0E0"/>
                </a:solidFill>
                <a:latin typeface="+mn-lt"/>
                <a:cs typeface="+mn-cs"/>
              </a:defRPr>
            </a:lvl1pPr>
          </a:lstStyle>
          <a:p>
            <a:pPr>
              <a:defRPr/>
            </a:pPr>
            <a:endParaRPr lang="en-US" dirty="0"/>
          </a:p>
        </p:txBody>
      </p:sp>
      <p:sp>
        <p:nvSpPr>
          <p:cNvPr id="1027" name="Rectangle 3"/>
          <p:cNvSpPr>
            <a:spLocks noGrp="1" noChangeArrowheads="1"/>
          </p:cNvSpPr>
          <p:nvPr>
            <p:ph type="ftr" sz="quarter" idx="3"/>
            <p:custDataLst>
              <p:tags r:id="rId14"/>
            </p:custDataLst>
          </p:nvPr>
        </p:nvSpPr>
        <p:spPr bwMode="auto">
          <a:xfrm>
            <a:off x="3149600" y="6248400"/>
            <a:ext cx="2844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spcBef>
                <a:spcPct val="0"/>
              </a:spcBef>
              <a:defRPr sz="1400" b="0">
                <a:solidFill>
                  <a:srgbClr val="E0E0E0"/>
                </a:solidFill>
                <a:latin typeface="+mn-lt"/>
                <a:cs typeface="+mn-cs"/>
              </a:defRPr>
            </a:lvl1pPr>
          </a:lstStyle>
          <a:p>
            <a:pPr>
              <a:defRPr/>
            </a:pPr>
            <a:endParaRPr lang="en-US" dirty="0"/>
          </a:p>
        </p:txBody>
      </p:sp>
      <p:sp>
        <p:nvSpPr>
          <p:cNvPr id="1028" name="Rectangle 4"/>
          <p:cNvSpPr>
            <a:spLocks noGrp="1" noChangeArrowheads="1"/>
          </p:cNvSpPr>
          <p:nvPr>
            <p:ph type="sldNum" sz="quarter" idx="4"/>
            <p:custDataLst>
              <p:tags r:id="rId15"/>
            </p:custDataLst>
          </p:nvPr>
        </p:nvSpPr>
        <p:spPr bwMode="auto">
          <a:xfrm>
            <a:off x="6535738" y="6248400"/>
            <a:ext cx="18970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spcBef>
                <a:spcPct val="0"/>
              </a:spcBef>
              <a:defRPr sz="1400" b="0">
                <a:solidFill>
                  <a:srgbClr val="E0E0E0"/>
                </a:solidFill>
                <a:latin typeface="+mn-lt"/>
                <a:cs typeface="+mn-cs"/>
              </a:defRPr>
            </a:lvl1pPr>
          </a:lstStyle>
          <a:p>
            <a:pPr>
              <a:defRPr/>
            </a:pPr>
            <a:fld id="{18A48860-B17C-4FBE-AFFE-020D6BB9E0BE}" type="slidenum">
              <a:rPr lang="en-US"/>
              <a:pPr>
                <a:defRPr/>
              </a:pPr>
              <a:t>‹#›</a:t>
            </a:fld>
            <a:endParaRPr lang="en-US" dirty="0"/>
          </a:p>
        </p:txBody>
      </p:sp>
      <p:sp>
        <p:nvSpPr>
          <p:cNvPr id="1029" name="Rectangle 5"/>
          <p:cNvSpPr>
            <a:spLocks noGrp="1" noChangeArrowheads="1"/>
          </p:cNvSpPr>
          <p:nvPr>
            <p:ph type="title"/>
            <p:custDataLst>
              <p:tags r:id="rId16"/>
            </p:custDataLst>
          </p:nvPr>
        </p:nvSpPr>
        <p:spPr bwMode="auto">
          <a:xfrm>
            <a:off x="1152525" y="342900"/>
            <a:ext cx="6908800" cy="1143000"/>
          </a:xfrm>
          <a:prstGeom prst="rect">
            <a:avLst/>
          </a:prstGeom>
          <a:noFill/>
          <a:ln w="9525">
            <a:noFill/>
            <a:miter lim="800000"/>
            <a:headEnd/>
            <a:tailEnd/>
          </a:ln>
          <a:effectLst>
            <a:outerShdw dist="107763" dir="2700000" algn="ctr" rotWithShape="0">
              <a:schemeClr val="bg2"/>
            </a:outerShdw>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39942" name="Rectangle 6"/>
          <p:cNvSpPr>
            <a:spLocks noGrp="1" noChangeArrowheads="1"/>
          </p:cNvSpPr>
          <p:nvPr>
            <p:ph type="body" idx="1"/>
            <p:custDataLst>
              <p:tags r:id="rId17"/>
            </p:custDataLst>
          </p:nvPr>
        </p:nvSpPr>
        <p:spPr bwMode="auto">
          <a:xfrm>
            <a:off x="1117600" y="1981200"/>
            <a:ext cx="69088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ChangeArrowheads="1"/>
          </p:cNvSpPr>
          <p:nvPr>
            <p:custDataLst>
              <p:tags r:id="rId18"/>
            </p:custDataLst>
          </p:nvPr>
        </p:nvSpPr>
        <p:spPr bwMode="auto">
          <a:xfrm>
            <a:off x="90488" y="6226175"/>
            <a:ext cx="1182687" cy="517525"/>
          </a:xfrm>
          <a:prstGeom prst="rect">
            <a:avLst/>
          </a:prstGeom>
          <a:noFill/>
          <a:ln w="9525">
            <a:noFill/>
            <a:miter lim="800000"/>
            <a:headEnd/>
            <a:tailEnd/>
          </a:ln>
          <a:effectLst>
            <a:outerShdw dist="53882" dir="2700000" algn="ctr" rotWithShape="0">
              <a:schemeClr val="bg2"/>
            </a:outerShdw>
          </a:effectLst>
        </p:spPr>
        <p:txBody>
          <a:bodyPr wrap="none" anchor="ctr"/>
          <a:lstStyle/>
          <a:p>
            <a:pPr algn="ctr" eaLnBrk="0" hangingPunct="0">
              <a:defRPr/>
            </a:pPr>
            <a:endParaRPr lang="en-US" sz="2000" b="1" dirty="0">
              <a:solidFill>
                <a:srgbClr val="FFFFFF"/>
              </a:solidFill>
              <a:latin typeface="Times New Roman" pitchFamily="18" charset="0"/>
              <a:cs typeface="Arial" charset="0"/>
            </a:endParaRPr>
          </a:p>
        </p:txBody>
      </p:sp>
    </p:spTree>
  </p:cSld>
  <p:clrMap bg1="dk2" tx1="lt1" bg2="dk1" tx2="lt2" accent1="accent1" accent2="accent2" accent3="accent3" accent4="accent4" accent5="accent5" accent6="accent6" hlink="hlink" folHlink="folHlink"/>
  <p:sldLayoutIdLst>
    <p:sldLayoutId id="2147515963" r:id="rId1"/>
    <p:sldLayoutId id="2147515964" r:id="rId2"/>
    <p:sldLayoutId id="2147515965" r:id="rId3"/>
    <p:sldLayoutId id="2147515966" r:id="rId4"/>
    <p:sldLayoutId id="2147515967" r:id="rId5"/>
    <p:sldLayoutId id="2147515968" r:id="rId6"/>
    <p:sldLayoutId id="2147515969" r:id="rId7"/>
    <p:sldLayoutId id="2147515970" r:id="rId8"/>
    <p:sldLayoutId id="2147515971" r:id="rId9"/>
    <p:sldLayoutId id="2147515972" r:id="rId10"/>
    <p:sldLayoutId id="2147515973"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75000"/>
        <a:buFont typeface="Monotype Sorts"/>
        <a:buChar char="ä"/>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Monotype Sorts"/>
        <a:buChar char="ä"/>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a:buChar char="ä"/>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5pPr>
      <a:lvl6pPr marL="25146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6pPr>
      <a:lvl7pPr marL="29718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7pPr>
      <a:lvl8pPr marL="34290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8pPr>
      <a:lvl9pPr marL="38862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6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6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95DE89CA-BE0B-472E-BA79-688886070899}"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36B6BFF7-3C0F-4D9D-9116-D6ACD005625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14" r:id="rId1"/>
    <p:sldLayoutId id="2147515715" r:id="rId2"/>
    <p:sldLayoutId id="2147515716" r:id="rId3"/>
    <p:sldLayoutId id="2147515717" r:id="rId4"/>
    <p:sldLayoutId id="2147515718" r:id="rId5"/>
    <p:sldLayoutId id="2147515719" r:id="rId6"/>
    <p:sldLayoutId id="2147515974" r:id="rId7"/>
    <p:sldLayoutId id="2147515720" r:id="rId8"/>
    <p:sldLayoutId id="2147515721" r:id="rId9"/>
    <p:sldLayoutId id="2147515722" r:id="rId10"/>
    <p:sldLayoutId id="214751572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custDataLst>
              <p:tags r:id="rId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87" name="Rectangle 3"/>
          <p:cNvSpPr>
            <a:spLocks noGrp="1" noChangeArrowheads="1"/>
          </p:cNvSpPr>
          <p:nvPr>
            <p:ph type="body" idx="1"/>
            <p:custDataLst>
              <p:tags r:id="rId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A8F5C61C-4860-4497-A8BF-662BC99BBB8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24"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C1D80083-EADD-47B1-AD2F-6C1481B8C3B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25" r:id="rId1"/>
    <p:sldLayoutId id="2147515726" r:id="rId2"/>
    <p:sldLayoutId id="2147515727" r:id="rId3"/>
    <p:sldLayoutId id="2147515728" r:id="rId4"/>
    <p:sldLayoutId id="2147515729" r:id="rId5"/>
    <p:sldLayoutId id="2147515730" r:id="rId6"/>
    <p:sldLayoutId id="2147515731" r:id="rId7"/>
    <p:sldLayoutId id="2147515732" r:id="rId8"/>
    <p:sldLayoutId id="2147515733" r:id="rId9"/>
    <p:sldLayoutId id="2147515734" r:id="rId10"/>
    <p:sldLayoutId id="214751573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5059"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E9070337-9DB4-4818-981E-6A6D92E446F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48" r:id="rId1"/>
    <p:sldLayoutId id="2147515749" r:id="rId2"/>
    <p:sldLayoutId id="2147515750" r:id="rId3"/>
    <p:sldLayoutId id="2147515751" r:id="rId4"/>
    <p:sldLayoutId id="2147515752" r:id="rId5"/>
    <p:sldLayoutId id="2147515753" r:id="rId6"/>
    <p:sldLayoutId id="2147515754" r:id="rId7"/>
    <p:sldLayoutId id="2147515755" r:id="rId8"/>
    <p:sldLayoutId id="2147515756" r:id="rId9"/>
    <p:sldLayoutId id="2147515757" r:id="rId10"/>
    <p:sldLayoutId id="2147515758" r:id="rId11"/>
    <p:sldLayoutId id="214751575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body" idx="1"/>
            <p:custDataLst>
              <p:tags r:id="rId13"/>
            </p:custDataLst>
          </p:nvPr>
        </p:nvSpPr>
        <p:spPr bwMode="auto">
          <a:xfrm>
            <a:off x="685800" y="1066800"/>
            <a:ext cx="77724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707011" name="Rectangle 3"/>
          <p:cNvSpPr>
            <a:spLocks noGrp="1" noChangeArrowheads="1"/>
          </p:cNvSpPr>
          <p:nvPr>
            <p:ph type="sldNum" sz="quarter" idx="4"/>
            <p:custDataLst>
              <p:tags r:id="rId14"/>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2EE909EE-4371-43F4-9192-A3A2B0859AE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61" r:id="rId1"/>
    <p:sldLayoutId id="2147515762" r:id="rId2"/>
    <p:sldLayoutId id="2147515763" r:id="rId3"/>
    <p:sldLayoutId id="2147515764" r:id="rId4"/>
    <p:sldLayoutId id="2147515765" r:id="rId5"/>
    <p:sldLayoutId id="2147515766" r:id="rId6"/>
    <p:sldLayoutId id="2147515767" r:id="rId7"/>
    <p:sldLayoutId id="2147515768" r:id="rId8"/>
    <p:sldLayoutId id="2147515769" r:id="rId9"/>
    <p:sldLayoutId id="2147515770" r:id="rId10"/>
    <p:sldLayoutId id="2147515771" r:id="rId11"/>
  </p:sldLayoutIdLst>
  <p:hf hdr="0" ftr="0" dt="0"/>
  <p:txStyles>
    <p:titleStyle>
      <a:lvl1pPr algn="ctr" rtl="0" eaLnBrk="0" fontAlgn="base" hangingPunct="0">
        <a:spcBef>
          <a:spcPct val="0"/>
        </a:spcBef>
        <a:spcAft>
          <a:spcPct val="0"/>
        </a:spcAft>
        <a:defRPr sz="2800" b="1">
          <a:solidFill>
            <a:srgbClr val="008080"/>
          </a:solidFill>
          <a:latin typeface="+mj-lt"/>
          <a:ea typeface="+mj-ea"/>
          <a:cs typeface="+mj-cs"/>
        </a:defRPr>
      </a:lvl1pPr>
      <a:lvl2pPr algn="ctr" rtl="0" eaLnBrk="0" fontAlgn="base" hangingPunct="0">
        <a:spcBef>
          <a:spcPct val="0"/>
        </a:spcBef>
        <a:spcAft>
          <a:spcPct val="0"/>
        </a:spcAft>
        <a:defRPr sz="2800" b="1">
          <a:solidFill>
            <a:srgbClr val="008080"/>
          </a:solidFill>
          <a:latin typeface="Arial" charset="0"/>
          <a:cs typeface="Arial" charset="0"/>
        </a:defRPr>
      </a:lvl2pPr>
      <a:lvl3pPr algn="ctr" rtl="0" eaLnBrk="0" fontAlgn="base" hangingPunct="0">
        <a:spcBef>
          <a:spcPct val="0"/>
        </a:spcBef>
        <a:spcAft>
          <a:spcPct val="0"/>
        </a:spcAft>
        <a:defRPr sz="2800" b="1">
          <a:solidFill>
            <a:srgbClr val="008080"/>
          </a:solidFill>
          <a:latin typeface="Arial" charset="0"/>
          <a:cs typeface="Arial" charset="0"/>
        </a:defRPr>
      </a:lvl3pPr>
      <a:lvl4pPr algn="ctr" rtl="0" eaLnBrk="0" fontAlgn="base" hangingPunct="0">
        <a:spcBef>
          <a:spcPct val="0"/>
        </a:spcBef>
        <a:spcAft>
          <a:spcPct val="0"/>
        </a:spcAft>
        <a:defRPr sz="2800" b="1">
          <a:solidFill>
            <a:srgbClr val="008080"/>
          </a:solidFill>
          <a:latin typeface="Arial" charset="0"/>
          <a:cs typeface="Arial" charset="0"/>
        </a:defRPr>
      </a:lvl4pPr>
      <a:lvl5pPr algn="ctr" rtl="0" eaLnBrk="0" fontAlgn="base" hangingPunct="0">
        <a:spcBef>
          <a:spcPct val="0"/>
        </a:spcBef>
        <a:spcAft>
          <a:spcPct val="0"/>
        </a:spcAft>
        <a:defRPr sz="2800" b="1">
          <a:solidFill>
            <a:srgbClr val="008080"/>
          </a:solidFill>
          <a:latin typeface="Arial" charset="0"/>
          <a:cs typeface="Arial" charset="0"/>
        </a:defRPr>
      </a:lvl5pPr>
      <a:lvl6pPr marL="457200" algn="ctr" rtl="0" fontAlgn="base">
        <a:spcBef>
          <a:spcPct val="0"/>
        </a:spcBef>
        <a:spcAft>
          <a:spcPct val="0"/>
        </a:spcAft>
        <a:defRPr sz="2800" b="1">
          <a:solidFill>
            <a:srgbClr val="008080"/>
          </a:solidFill>
          <a:latin typeface="Arial" charset="0"/>
          <a:cs typeface="Arial" charset="0"/>
        </a:defRPr>
      </a:lvl6pPr>
      <a:lvl7pPr marL="914400" algn="ctr" rtl="0" fontAlgn="base">
        <a:spcBef>
          <a:spcPct val="0"/>
        </a:spcBef>
        <a:spcAft>
          <a:spcPct val="0"/>
        </a:spcAft>
        <a:defRPr sz="2800" b="1">
          <a:solidFill>
            <a:srgbClr val="008080"/>
          </a:solidFill>
          <a:latin typeface="Arial" charset="0"/>
          <a:cs typeface="Arial" charset="0"/>
        </a:defRPr>
      </a:lvl7pPr>
      <a:lvl8pPr marL="1371600" algn="ctr" rtl="0" fontAlgn="base">
        <a:spcBef>
          <a:spcPct val="0"/>
        </a:spcBef>
        <a:spcAft>
          <a:spcPct val="0"/>
        </a:spcAft>
        <a:defRPr sz="2800" b="1">
          <a:solidFill>
            <a:srgbClr val="008080"/>
          </a:solidFill>
          <a:latin typeface="Arial" charset="0"/>
          <a:cs typeface="Arial" charset="0"/>
        </a:defRPr>
      </a:lvl8pPr>
      <a:lvl9pPr marL="1828800" algn="ctr" rtl="0" fontAlgn="base">
        <a:spcBef>
          <a:spcPct val="0"/>
        </a:spcBef>
        <a:spcAft>
          <a:spcPct val="0"/>
        </a:spcAft>
        <a:defRPr sz="2800" b="1">
          <a:solidFill>
            <a:srgbClr val="008080"/>
          </a:solidFill>
          <a:latin typeface="Arial" charset="0"/>
          <a:cs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b="1">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813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781DF66-22F5-4D0D-8140-324B40346B2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72" r:id="rId1"/>
    <p:sldLayoutId id="2147515773" r:id="rId2"/>
    <p:sldLayoutId id="2147515774" r:id="rId3"/>
    <p:sldLayoutId id="2147515775" r:id="rId4"/>
    <p:sldLayoutId id="2147515776" r:id="rId5"/>
    <p:sldLayoutId id="2147515777" r:id="rId6"/>
    <p:sldLayoutId id="2147515778" r:id="rId7"/>
    <p:sldLayoutId id="2147515779" r:id="rId8"/>
    <p:sldLayoutId id="2147515780" r:id="rId9"/>
    <p:sldLayoutId id="2147515781" r:id="rId10"/>
    <p:sldLayoutId id="214751578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0179"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87A398A4-4411-4864-976F-CFE95440BE6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94" r:id="rId1"/>
    <p:sldLayoutId id="2147515795" r:id="rId2"/>
    <p:sldLayoutId id="2147515796" r:id="rId3"/>
    <p:sldLayoutId id="2147515797" r:id="rId4"/>
    <p:sldLayoutId id="2147515798" r:id="rId5"/>
    <p:sldLayoutId id="2147515799" r:id="rId6"/>
    <p:sldLayoutId id="2147515800" r:id="rId7"/>
    <p:sldLayoutId id="2147515801" r:id="rId8"/>
    <p:sldLayoutId id="2147515802" r:id="rId9"/>
    <p:sldLayoutId id="2147515803" r:id="rId10"/>
    <p:sldLayoutId id="2147515804" r:id="rId11"/>
    <p:sldLayoutId id="2147515805"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222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222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D916CD00-8085-4F03-A89B-B100C7978BE4}"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ED58203C-1E5E-4824-B4BC-3E4D5F72558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807" r:id="rId1"/>
    <p:sldLayoutId id="2147515808" r:id="rId2"/>
    <p:sldLayoutId id="2147515809" r:id="rId3"/>
    <p:sldLayoutId id="2147515810" r:id="rId4"/>
    <p:sldLayoutId id="2147515811" r:id="rId5"/>
    <p:sldLayoutId id="2147515812" r:id="rId6"/>
    <p:sldLayoutId id="2147515975" r:id="rId7"/>
    <p:sldLayoutId id="2147515813" r:id="rId8"/>
    <p:sldLayoutId id="2147515814" r:id="rId9"/>
    <p:sldLayoutId id="2147515815" r:id="rId10"/>
    <p:sldLayoutId id="214751581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246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246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3EDF295C-CDB7-40F5-BDEF-8B4D4349CD04}"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2E76DACA-01AF-4E54-880D-6A6600905E8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876" r:id="rId1"/>
    <p:sldLayoutId id="2147515877" r:id="rId2"/>
    <p:sldLayoutId id="2147515878" r:id="rId3"/>
    <p:sldLayoutId id="2147515879" r:id="rId4"/>
    <p:sldLayoutId id="2147515880" r:id="rId5"/>
    <p:sldLayoutId id="2147515881" r:id="rId6"/>
    <p:sldLayoutId id="2147516016" r:id="rId7"/>
    <p:sldLayoutId id="2147515882" r:id="rId8"/>
    <p:sldLayoutId id="2147515883" r:id="rId9"/>
    <p:sldLayoutId id="2147515884" r:id="rId10"/>
    <p:sldLayoutId id="214751588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dirty="0"/>
          </a:p>
        </p:txBody>
      </p:sp>
      <p:sp>
        <p:nvSpPr>
          <p:cNvPr id="25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dirty="0"/>
          </a:p>
        </p:txBody>
      </p:sp>
      <p:sp>
        <p:nvSpPr>
          <p:cNvPr id="259078" name="Rectangle 6"/>
          <p:cNvSpPr>
            <a:spLocks noGrp="1" noChangeArrowheads="1"/>
          </p:cNvSpPr>
          <p:nvPr>
            <p:ph type="sldNum" sz="quarter" idx="4"/>
            <p:custDataLst>
              <p:tags r:id="rId17"/>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1EEBC604-3F19-4947-9AAD-6ED52B7E54D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67" r:id="rId1"/>
    <p:sldLayoutId id="2147515568" r:id="rId2"/>
    <p:sldLayoutId id="2147515569" r:id="rId3"/>
    <p:sldLayoutId id="2147515570" r:id="rId4"/>
    <p:sldLayoutId id="2147515571" r:id="rId5"/>
    <p:sldLayoutId id="2147515572" r:id="rId6"/>
    <p:sldLayoutId id="2147515573" r:id="rId7"/>
    <p:sldLayoutId id="2147515574" r:id="rId8"/>
    <p:sldLayoutId id="2147515575" r:id="rId9"/>
    <p:sldLayoutId id="2147515576" r:id="rId10"/>
    <p:sldLayoutId id="214751557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586"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7587"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DB96EF4-F9AD-4AD2-8075-12A77A1EF224}"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E8D84205-E945-4BBB-8A64-42AF6B26EAF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936" r:id="rId1"/>
    <p:sldLayoutId id="2147515937" r:id="rId2"/>
    <p:sldLayoutId id="2147515938" r:id="rId3"/>
    <p:sldLayoutId id="2147515939" r:id="rId4"/>
    <p:sldLayoutId id="2147515940" r:id="rId5"/>
    <p:sldLayoutId id="2147515941" r:id="rId6"/>
    <p:sldLayoutId id="2147516017" r:id="rId7"/>
    <p:sldLayoutId id="2147515942" r:id="rId8"/>
    <p:sldLayoutId id="2147515943" r:id="rId9"/>
    <p:sldLayoutId id="2147515944" r:id="rId10"/>
    <p:sldLayoutId id="214751594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634" name="Rectangle 1"/>
          <p:cNvSpPr>
            <a:spLocks noGrp="1" noChangeArrowheads="1"/>
          </p:cNvSpPr>
          <p:nvPr>
            <p:ph type="title"/>
            <p:custDataLst>
              <p:tags r:id="rId3"/>
            </p:custDataLst>
          </p:nvPr>
        </p:nvSpPr>
        <p:spPr bwMode="auto">
          <a:xfrm>
            <a:off x="457200" y="273050"/>
            <a:ext cx="8226425" cy="1144588"/>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69635" name="Rectangle 2"/>
          <p:cNvSpPr>
            <a:spLocks noGrp="1" noChangeArrowheads="1"/>
          </p:cNvSpPr>
          <p:nvPr>
            <p:ph type="body" idx="1"/>
            <p:custDataLst>
              <p:tags r:id="rId4"/>
            </p:custDataLst>
          </p:nvPr>
        </p:nvSpPr>
        <p:spPr bwMode="auto">
          <a:xfrm>
            <a:off x="457200" y="1604963"/>
            <a:ext cx="8226425" cy="4524375"/>
          </a:xfrm>
          <a:prstGeom prst="rect">
            <a:avLst/>
          </a:prstGeom>
          <a:noFill/>
          <a:ln w="9525">
            <a:noFill/>
            <a:round/>
            <a:headEnd/>
            <a:tailEnd/>
          </a:ln>
        </p:spPr>
        <p:txBody>
          <a:bodyPr vert="horz" wrap="square" lIns="0" tIns="25577"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custDataLst>
              <p:tags r:id="rId5"/>
            </p:custDataLst>
          </p:nvPr>
        </p:nvSpPr>
        <p:spPr bwMode="auto">
          <a:xfrm>
            <a:off x="457200" y="6246813"/>
            <a:ext cx="2127250"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endParaRPr lang="en-US" dirty="0"/>
          </a:p>
        </p:txBody>
      </p:sp>
      <p:sp>
        <p:nvSpPr>
          <p:cNvPr id="1028" name="Rectangle 4"/>
          <p:cNvSpPr>
            <a:spLocks noGrp="1" noChangeArrowheads="1"/>
          </p:cNvSpPr>
          <p:nvPr>
            <p:ph type="ftr"/>
            <p:custDataLst>
              <p:tags r:id="rId6"/>
            </p:custDataLst>
          </p:nvPr>
        </p:nvSpPr>
        <p:spPr bwMode="auto">
          <a:xfrm>
            <a:off x="3127375" y="6246813"/>
            <a:ext cx="2897188"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endParaRPr lang="en-US" dirty="0"/>
          </a:p>
        </p:txBody>
      </p:sp>
      <p:sp>
        <p:nvSpPr>
          <p:cNvPr id="1029" name="Rectangle 5"/>
          <p:cNvSpPr>
            <a:spLocks noGrp="1" noChangeArrowheads="1"/>
          </p:cNvSpPr>
          <p:nvPr>
            <p:ph type="sldNum"/>
            <p:custDataLst>
              <p:tags r:id="rId7"/>
            </p:custDataLst>
          </p:nvPr>
        </p:nvSpPr>
        <p:spPr bwMode="auto">
          <a:xfrm>
            <a:off x="6554788" y="6246813"/>
            <a:ext cx="2128837"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fld id="{3D3EB6BE-0684-458A-A181-C6BA0C0A9DF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018" r:id="rId1"/>
  </p:sldLayoutIdLst>
  <p:txStyles>
    <p:titleStyle>
      <a:lvl1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mj-ea"/>
          <a:cs typeface="+mj-cs"/>
        </a:defRPr>
      </a:lvl1pPr>
      <a:lvl2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2pPr>
      <a:lvl3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3pPr>
      <a:lvl4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4pPr>
      <a:lvl5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5pPr>
      <a:lvl6pPr marL="2278631"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2927"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226"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520"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2750"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mn-ea"/>
          <a:cs typeface="+mn-cs"/>
        </a:defRPr>
      </a:lvl1pPr>
      <a:lvl2pPr marL="673100" indent="-258763" algn="l" defTabSz="412750"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cs typeface="+mn-cs"/>
        </a:defRPr>
      </a:lvl2pPr>
      <a:lvl3pPr marL="1035050" indent="-206375" algn="l" defTabSz="412750"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cs typeface="+mn-cs"/>
        </a:defRPr>
      </a:lvl3pPr>
      <a:lvl4pPr marL="1449388" indent="-206375" algn="l" defTabSz="412750"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cs typeface="+mn-cs"/>
        </a:defRPr>
      </a:lvl4pPr>
      <a:lvl5pPr marL="1863725" indent="-206375" algn="l" defTabSz="412750"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cs typeface="+mn-cs"/>
        </a:defRPr>
      </a:lvl5pPr>
      <a:lvl6pPr marL="2278631"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2927"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226"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520"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592" rtl="0" eaLnBrk="1" latinLnBrk="0" hangingPunct="1">
        <a:defRPr sz="1600" kern="1200">
          <a:solidFill>
            <a:schemeClr val="tx1"/>
          </a:solidFill>
          <a:latin typeface="+mn-lt"/>
          <a:ea typeface="+mn-ea"/>
          <a:cs typeface="+mn-cs"/>
        </a:defRPr>
      </a:lvl1pPr>
      <a:lvl2pPr marL="414296" algn="l" defTabSz="828592" rtl="0" eaLnBrk="1" latinLnBrk="0" hangingPunct="1">
        <a:defRPr sz="1600" kern="1200">
          <a:solidFill>
            <a:schemeClr val="tx1"/>
          </a:solidFill>
          <a:latin typeface="+mn-lt"/>
          <a:ea typeface="+mn-ea"/>
          <a:cs typeface="+mn-cs"/>
        </a:defRPr>
      </a:lvl2pPr>
      <a:lvl3pPr marL="828592" algn="l" defTabSz="828592" rtl="0" eaLnBrk="1" latinLnBrk="0" hangingPunct="1">
        <a:defRPr sz="1600" kern="1200">
          <a:solidFill>
            <a:schemeClr val="tx1"/>
          </a:solidFill>
          <a:latin typeface="+mn-lt"/>
          <a:ea typeface="+mn-ea"/>
          <a:cs typeface="+mn-cs"/>
        </a:defRPr>
      </a:lvl3pPr>
      <a:lvl4pPr marL="1242888" algn="l" defTabSz="828592" rtl="0" eaLnBrk="1" latinLnBrk="0" hangingPunct="1">
        <a:defRPr sz="1600" kern="1200">
          <a:solidFill>
            <a:schemeClr val="tx1"/>
          </a:solidFill>
          <a:latin typeface="+mn-lt"/>
          <a:ea typeface="+mn-ea"/>
          <a:cs typeface="+mn-cs"/>
        </a:defRPr>
      </a:lvl4pPr>
      <a:lvl5pPr marL="1657185" algn="l" defTabSz="828592" rtl="0" eaLnBrk="1" latinLnBrk="0" hangingPunct="1">
        <a:defRPr sz="1600" kern="1200">
          <a:solidFill>
            <a:schemeClr val="tx1"/>
          </a:solidFill>
          <a:latin typeface="+mn-lt"/>
          <a:ea typeface="+mn-ea"/>
          <a:cs typeface="+mn-cs"/>
        </a:defRPr>
      </a:lvl5pPr>
      <a:lvl6pPr marL="2071482" algn="l" defTabSz="828592" rtl="0" eaLnBrk="1" latinLnBrk="0" hangingPunct="1">
        <a:defRPr sz="1600" kern="1200">
          <a:solidFill>
            <a:schemeClr val="tx1"/>
          </a:solidFill>
          <a:latin typeface="+mn-lt"/>
          <a:ea typeface="+mn-ea"/>
          <a:cs typeface="+mn-cs"/>
        </a:defRPr>
      </a:lvl6pPr>
      <a:lvl7pPr marL="2485778" algn="l" defTabSz="828592" rtl="0" eaLnBrk="1" latinLnBrk="0" hangingPunct="1">
        <a:defRPr sz="1600" kern="1200">
          <a:solidFill>
            <a:schemeClr val="tx1"/>
          </a:solidFill>
          <a:latin typeface="+mn-lt"/>
          <a:ea typeface="+mn-ea"/>
          <a:cs typeface="+mn-cs"/>
        </a:defRPr>
      </a:lvl7pPr>
      <a:lvl8pPr marL="2900074" algn="l" defTabSz="828592" rtl="0" eaLnBrk="1" latinLnBrk="0" hangingPunct="1">
        <a:defRPr sz="1600" kern="1200">
          <a:solidFill>
            <a:schemeClr val="tx1"/>
          </a:solidFill>
          <a:latin typeface="+mn-lt"/>
          <a:ea typeface="+mn-ea"/>
          <a:cs typeface="+mn-cs"/>
        </a:defRPr>
      </a:lvl8pPr>
      <a:lvl9pPr marL="3314372" algn="l" defTabSz="828592" rtl="0" eaLnBrk="1" latinLnBrk="0" hangingPunct="1">
        <a:defRPr sz="16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602"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74C7D3AD-B8EB-4BEE-955A-6ED9CCDF94DC}" type="datetimeFigureOut">
              <a:rPr lang="en-US">
                <a:solidFill>
                  <a:prstClr val="black">
                    <a:tint val="75000"/>
                  </a:prstClr>
                </a:solidFill>
              </a:rPr>
              <a:pPr>
                <a:defRPr/>
              </a:pPr>
              <a:t>1/7/2012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AD9EB1C9-9B3B-478E-A5D2-F831085A107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04093384"/>
      </p:ext>
    </p:extLst>
  </p:cSld>
  <p:clrMap bg1="lt1" tx1="dk1" bg2="lt2" tx2="dk2" accent1="accent1" accent2="accent2" accent3="accent3" accent4="accent4" accent5="accent5" accent6="accent6" hlink="hlink" folHlink="folHlink"/>
  <p:sldLayoutIdLst>
    <p:sldLayoutId id="2147516031" r:id="rId1"/>
    <p:sldLayoutId id="2147516032" r:id="rId2"/>
    <p:sldLayoutId id="2147516033" r:id="rId3"/>
    <p:sldLayoutId id="2147516034" r:id="rId4"/>
    <p:sldLayoutId id="2147516035" r:id="rId5"/>
    <p:sldLayoutId id="2147516036" r:id="rId6"/>
    <p:sldLayoutId id="2147516037" r:id="rId7"/>
    <p:sldLayoutId id="2147516038" r:id="rId8"/>
    <p:sldLayoutId id="2147516039" r:id="rId9"/>
    <p:sldLayoutId id="2147516040" r:id="rId10"/>
    <p:sldLayoutId id="214751604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CEDDEC"/>
            </a:gs>
            <a:gs pos="100000">
              <a:srgbClr val="89929C"/>
            </a:gs>
          </a:gsLst>
          <a:path path="shape">
            <a:fillToRect l="50000" t="50000" r="50000" b="50000"/>
          </a:path>
        </a:gradFill>
        <a:effectLst/>
      </p:bgPr>
    </p:bg>
    <p:spTree>
      <p:nvGrpSpPr>
        <p:cNvPr id="1" name=""/>
        <p:cNvGrpSpPr/>
        <p:nvPr/>
      </p:nvGrpSpPr>
      <p:grpSpPr>
        <a:xfrm>
          <a:off x="0" y="0"/>
          <a:ext cx="0" cy="0"/>
          <a:chOff x="0" y="0"/>
          <a:chExt cx="0" cy="0"/>
        </a:xfrm>
      </p:grpSpPr>
      <p:sp>
        <p:nvSpPr>
          <p:cNvPr id="2050050"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dirty="0"/>
          </a:p>
        </p:txBody>
      </p:sp>
      <p:sp>
        <p:nvSpPr>
          <p:cNvPr id="2050051"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dirty="0"/>
          </a:p>
        </p:txBody>
      </p:sp>
      <p:sp>
        <p:nvSpPr>
          <p:cNvPr id="2050052" name="Rectangle 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67E2F1F9-D7B9-4F3D-8DEF-7DBD3BBBB857}" type="slidenum">
              <a:rPr lang="en-US"/>
              <a:pPr>
                <a:defRPr/>
              </a:pPr>
              <a:t>‹#›</a:t>
            </a:fld>
            <a:endParaRPr lang="en-US" dirty="0"/>
          </a:p>
        </p:txBody>
      </p:sp>
    </p:spTree>
    <p:extLst>
      <p:ext uri="{BB962C8B-B14F-4D97-AF65-F5344CB8AC3E}">
        <p14:creationId xmlns:p14="http://schemas.microsoft.com/office/powerpoint/2010/main" val="3697735421"/>
      </p:ext>
    </p:extLst>
  </p:cSld>
  <p:clrMap bg1="lt1" tx1="dk1" bg2="lt2" tx2="dk2" accent1="accent1" accent2="accent2" accent3="accent3" accent4="accent4" accent5="accent5" accent6="accent6" hlink="hlink" folHlink="folHlink"/>
  <p:sldLayoutIdLst>
    <p:sldLayoutId id="2147516055" r:id="rId1"/>
    <p:sldLayoutId id="2147516056" r:id="rId2"/>
    <p:sldLayoutId id="2147516057" r:id="rId3"/>
    <p:sldLayoutId id="2147516058" r:id="rId4"/>
    <p:sldLayoutId id="2147516059" r:id="rId5"/>
    <p:sldLayoutId id="2147516060" r:id="rId6"/>
    <p:sldLayoutId id="2147516061" r:id="rId7"/>
    <p:sldLayoutId id="2147516062" r:id="rId8"/>
    <p:sldLayoutId id="2147516063" r:id="rId9"/>
    <p:sldLayoutId id="2147516064" r:id="rId10"/>
    <p:sldLayoutId id="214751606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632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42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1674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16742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E60946F-DDCD-429A-86B9-AAF3E21ADC6D}" type="slidenum">
              <a:rPr lang="en-US"/>
              <a:pPr>
                <a:defRPr/>
              </a:pPr>
              <a:t>‹#›</a:t>
            </a:fld>
            <a:endParaRPr lang="en-US" dirty="0"/>
          </a:p>
        </p:txBody>
      </p:sp>
    </p:spTree>
    <p:extLst>
      <p:ext uri="{BB962C8B-B14F-4D97-AF65-F5344CB8AC3E}">
        <p14:creationId xmlns:p14="http://schemas.microsoft.com/office/powerpoint/2010/main" val="4196648945"/>
      </p:ext>
    </p:extLst>
  </p:cSld>
  <p:clrMap bg1="lt1" tx1="dk1" bg2="lt2" tx2="dk2" accent1="accent1" accent2="accent2" accent3="accent3" accent4="accent4" accent5="accent5" accent6="accent6" hlink="hlink" folHlink="folHlink"/>
  <p:sldLayoutIdLst>
    <p:sldLayoutId id="2147516067" r:id="rId1"/>
    <p:sldLayoutId id="2147516068" r:id="rId2"/>
    <p:sldLayoutId id="2147516069" r:id="rId3"/>
    <p:sldLayoutId id="2147516070" r:id="rId4"/>
    <p:sldLayoutId id="2147516071" r:id="rId5"/>
    <p:sldLayoutId id="2147516072" r:id="rId6"/>
    <p:sldLayoutId id="2147516073" r:id="rId7"/>
    <p:sldLayoutId id="2147516074" r:id="rId8"/>
    <p:sldLayoutId id="2147516075" r:id="rId9"/>
    <p:sldLayoutId id="2147516076" r:id="rId10"/>
    <p:sldLayoutId id="214751607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CEDDEC"/>
            </a:gs>
            <a:gs pos="100000">
              <a:srgbClr val="A5B1BD"/>
            </a:gs>
          </a:gsLst>
          <a:path path="shape">
            <a:fillToRect l="50000" t="50000" r="50000" b="50000"/>
          </a:path>
        </a:gra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73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7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77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77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A99BD5CC-B762-46F3-B058-9FAE20465694}" type="slidenum">
              <a:rPr lang="en-US"/>
              <a:pPr>
                <a:defRPr/>
              </a:pPr>
              <a:t>‹#›</a:t>
            </a:fld>
            <a:endParaRPr lang="en-US" dirty="0"/>
          </a:p>
        </p:txBody>
      </p:sp>
    </p:spTree>
    <p:extLst>
      <p:ext uri="{BB962C8B-B14F-4D97-AF65-F5344CB8AC3E}">
        <p14:creationId xmlns:p14="http://schemas.microsoft.com/office/powerpoint/2010/main" val="1060991611"/>
      </p:ext>
    </p:extLst>
  </p:cSld>
  <p:clrMap bg1="dk2" tx1="lt1" bg2="dk1" tx2="lt2" accent1="accent1" accent2="accent2" accent3="accent3" accent4="accent4" accent5="accent5" accent6="accent6" hlink="hlink" folHlink="folHlink"/>
  <p:sldLayoutIdLst>
    <p:sldLayoutId id="2147516079" r:id="rId1"/>
    <p:sldLayoutId id="2147516080" r:id="rId2"/>
    <p:sldLayoutId id="2147516081" r:id="rId3"/>
    <p:sldLayoutId id="2147516082" r:id="rId4"/>
    <p:sldLayoutId id="2147516083" r:id="rId5"/>
    <p:sldLayoutId id="2147516084" r:id="rId6"/>
    <p:sldLayoutId id="2147516085" r:id="rId7"/>
    <p:sldLayoutId id="2147516086" r:id="rId8"/>
    <p:sldLayoutId id="2147516087" r:id="rId9"/>
    <p:sldLayoutId id="2147516088" r:id="rId10"/>
    <p:sldLayoutId id="214751608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83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629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629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FFFF00"/>
                </a:solidFill>
                <a:latin typeface="Arial" charset="0"/>
                <a:cs typeface="Arial" charset="0"/>
              </a:defRPr>
            </a:lvl1pPr>
          </a:lstStyle>
          <a:p>
            <a:pPr>
              <a:defRPr/>
            </a:pPr>
            <a:endParaRPr lang="en-US" dirty="0"/>
          </a:p>
        </p:txBody>
      </p:sp>
      <p:sp>
        <p:nvSpPr>
          <p:cNvPr id="16629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7592EDBD-388C-4764-9E2D-280720760808}" type="slidenum">
              <a:rPr lang="en-US"/>
              <a:pPr>
                <a:defRPr/>
              </a:pPr>
              <a:t>‹#›</a:t>
            </a:fld>
            <a:endParaRPr lang="en-US" dirty="0"/>
          </a:p>
        </p:txBody>
      </p:sp>
    </p:spTree>
    <p:extLst>
      <p:ext uri="{BB962C8B-B14F-4D97-AF65-F5344CB8AC3E}">
        <p14:creationId xmlns:p14="http://schemas.microsoft.com/office/powerpoint/2010/main" val="74851327"/>
      </p:ext>
    </p:extLst>
  </p:cSld>
  <p:clrMap bg1="dk2" tx1="lt1" bg2="dk1" tx2="lt2" accent1="accent1" accent2="accent2" accent3="accent3" accent4="accent4" accent5="accent5" accent6="accent6" hlink="hlink" folHlink="folHlink"/>
  <p:sldLayoutIdLst>
    <p:sldLayoutId id="2147516091" r:id="rId1"/>
    <p:sldLayoutId id="2147516092" r:id="rId2"/>
    <p:sldLayoutId id="2147516093" r:id="rId3"/>
    <p:sldLayoutId id="2147516094" r:id="rId4"/>
    <p:sldLayoutId id="2147516095" r:id="rId5"/>
    <p:sldLayoutId id="2147516096" r:id="rId6"/>
    <p:sldLayoutId id="2147516097" r:id="rId7"/>
    <p:sldLayoutId id="2147516098" r:id="rId8"/>
    <p:sldLayoutId id="2147516099" r:id="rId9"/>
    <p:sldLayoutId id="2147516100" r:id="rId10"/>
    <p:sldLayoutId id="214751610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480930"/>
      </p:ext>
    </p:extLst>
  </p:cSld>
  <p:clrMap bg1="lt1" tx1="dk1" bg2="lt2" tx2="dk2" accent1="accent1" accent2="accent2" accent3="accent3" accent4="accent4" accent5="accent5" accent6="accent6" hlink="hlink" folHlink="folHlink"/>
  <p:sldLayoutIdLst>
    <p:sldLayoutId id="2147516103" r:id="rId1"/>
    <p:sldLayoutId id="2147516104" r:id="rId2"/>
    <p:sldLayoutId id="2147516105" r:id="rId3"/>
    <p:sldLayoutId id="2147516106" r:id="rId4"/>
    <p:sldLayoutId id="2147516107" r:id="rId5"/>
    <p:sldLayoutId id="2147516108" r:id="rId6"/>
    <p:sldLayoutId id="2147516109" r:id="rId7"/>
    <p:sldLayoutId id="2147516110" r:id="rId8"/>
    <p:sldLayoutId id="2147516111" r:id="rId9"/>
    <p:sldLayoutId id="2147516112" r:id="rId10"/>
    <p:sldLayoutId id="2147516113" r:id="rId11"/>
  </p:sldLayoutIdLst>
  <p:txStyles>
    <p:titleStyle>
      <a:lvl1pPr algn="ctr" defTabSz="1016000" rtl="0" eaLnBrk="0" fontAlgn="base" hangingPunct="0">
        <a:spcBef>
          <a:spcPct val="0"/>
        </a:spcBef>
        <a:spcAft>
          <a:spcPct val="0"/>
        </a:spcAft>
        <a:defRPr sz="4900">
          <a:solidFill>
            <a:schemeClr val="tx2"/>
          </a:solidFill>
          <a:latin typeface="+mj-lt"/>
          <a:ea typeface="+mj-ea"/>
          <a:cs typeface="+mj-cs"/>
        </a:defRPr>
      </a:lvl1pPr>
      <a:lvl2pPr algn="ctr" defTabSz="1016000" rtl="0" eaLnBrk="0" fontAlgn="base" hangingPunct="0">
        <a:spcBef>
          <a:spcPct val="0"/>
        </a:spcBef>
        <a:spcAft>
          <a:spcPct val="0"/>
        </a:spcAft>
        <a:defRPr sz="4900">
          <a:solidFill>
            <a:schemeClr val="tx2"/>
          </a:solidFill>
          <a:latin typeface="Arial" charset="0"/>
          <a:cs typeface="Arial" charset="0"/>
        </a:defRPr>
      </a:lvl2pPr>
      <a:lvl3pPr algn="ctr" defTabSz="1016000" rtl="0" eaLnBrk="0" fontAlgn="base" hangingPunct="0">
        <a:spcBef>
          <a:spcPct val="0"/>
        </a:spcBef>
        <a:spcAft>
          <a:spcPct val="0"/>
        </a:spcAft>
        <a:defRPr sz="4900">
          <a:solidFill>
            <a:schemeClr val="tx2"/>
          </a:solidFill>
          <a:latin typeface="Arial" charset="0"/>
          <a:cs typeface="Arial" charset="0"/>
        </a:defRPr>
      </a:lvl3pPr>
      <a:lvl4pPr algn="ctr" defTabSz="1016000" rtl="0" eaLnBrk="0" fontAlgn="base" hangingPunct="0">
        <a:spcBef>
          <a:spcPct val="0"/>
        </a:spcBef>
        <a:spcAft>
          <a:spcPct val="0"/>
        </a:spcAft>
        <a:defRPr sz="4900">
          <a:solidFill>
            <a:schemeClr val="tx2"/>
          </a:solidFill>
          <a:latin typeface="Arial" charset="0"/>
          <a:cs typeface="Arial" charset="0"/>
        </a:defRPr>
      </a:lvl4pPr>
      <a:lvl5pPr algn="ctr" defTabSz="1016000" rtl="0" eaLnBrk="0" fontAlgn="base" hangingPunct="0">
        <a:spcBef>
          <a:spcPct val="0"/>
        </a:spcBef>
        <a:spcAft>
          <a:spcPct val="0"/>
        </a:spcAft>
        <a:defRPr sz="4900">
          <a:solidFill>
            <a:schemeClr val="tx2"/>
          </a:solidFill>
          <a:latin typeface="Arial" charset="0"/>
          <a:cs typeface="Arial" charset="0"/>
        </a:defRPr>
      </a:lvl5pPr>
      <a:lvl6pPr marL="457200" algn="ctr" defTabSz="1016000" rtl="0" fontAlgn="base">
        <a:spcBef>
          <a:spcPct val="0"/>
        </a:spcBef>
        <a:spcAft>
          <a:spcPct val="0"/>
        </a:spcAft>
        <a:defRPr sz="4900">
          <a:solidFill>
            <a:schemeClr val="tx2"/>
          </a:solidFill>
          <a:latin typeface="Arial" charset="0"/>
          <a:cs typeface="Arial" charset="0"/>
        </a:defRPr>
      </a:lvl6pPr>
      <a:lvl7pPr marL="914400" algn="ctr" defTabSz="1016000" rtl="0" fontAlgn="base">
        <a:spcBef>
          <a:spcPct val="0"/>
        </a:spcBef>
        <a:spcAft>
          <a:spcPct val="0"/>
        </a:spcAft>
        <a:defRPr sz="4900">
          <a:solidFill>
            <a:schemeClr val="tx2"/>
          </a:solidFill>
          <a:latin typeface="Arial" charset="0"/>
          <a:cs typeface="Arial" charset="0"/>
        </a:defRPr>
      </a:lvl7pPr>
      <a:lvl8pPr marL="1371600" algn="ctr" defTabSz="1016000" rtl="0" fontAlgn="base">
        <a:spcBef>
          <a:spcPct val="0"/>
        </a:spcBef>
        <a:spcAft>
          <a:spcPct val="0"/>
        </a:spcAft>
        <a:defRPr sz="4900">
          <a:solidFill>
            <a:schemeClr val="tx2"/>
          </a:solidFill>
          <a:latin typeface="Arial" charset="0"/>
          <a:cs typeface="Arial" charset="0"/>
        </a:defRPr>
      </a:lvl8pPr>
      <a:lvl9pPr marL="1828800" algn="ctr" defTabSz="1016000" rtl="0" fontAlgn="base">
        <a:spcBef>
          <a:spcPct val="0"/>
        </a:spcBef>
        <a:spcAft>
          <a:spcPct val="0"/>
        </a:spcAft>
        <a:defRPr sz="4900">
          <a:solidFill>
            <a:schemeClr val="tx2"/>
          </a:solidFill>
          <a:latin typeface="Arial" charset="0"/>
          <a:cs typeface="Arial" charset="0"/>
        </a:defRPr>
      </a:lvl9pPr>
    </p:titleStyle>
    <p:bodyStyle>
      <a:lvl1pPr marL="381000" indent="-381000"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5500" indent="-317500" algn="l" defTabSz="1016000" rtl="0" eaLnBrk="0" fontAlgn="base" hangingPunct="0">
        <a:spcBef>
          <a:spcPct val="20000"/>
        </a:spcBef>
        <a:spcAft>
          <a:spcPct val="0"/>
        </a:spcAft>
        <a:buChar char="–"/>
        <a:defRPr sz="3100">
          <a:solidFill>
            <a:schemeClr val="tx1"/>
          </a:solidFill>
          <a:latin typeface="+mn-lt"/>
          <a:cs typeface="+mn-cs"/>
        </a:defRPr>
      </a:lvl2pPr>
      <a:lvl3pPr marL="1270000" indent="-254000" algn="l" defTabSz="1016000" rtl="0" eaLnBrk="0" fontAlgn="base" hangingPunct="0">
        <a:spcBef>
          <a:spcPct val="20000"/>
        </a:spcBef>
        <a:spcAft>
          <a:spcPct val="0"/>
        </a:spcAft>
        <a:buChar char="•"/>
        <a:defRPr sz="2600">
          <a:solidFill>
            <a:schemeClr val="tx1"/>
          </a:solidFill>
          <a:latin typeface="+mn-lt"/>
          <a:cs typeface="+mn-cs"/>
        </a:defRPr>
      </a:lvl3pPr>
      <a:lvl4pPr marL="1778000" indent="-254000" algn="l" defTabSz="1016000" rtl="0" eaLnBrk="0" fontAlgn="base" hangingPunct="0">
        <a:spcBef>
          <a:spcPct val="20000"/>
        </a:spcBef>
        <a:spcAft>
          <a:spcPct val="0"/>
        </a:spcAft>
        <a:buChar char="–"/>
        <a:defRPr sz="2300">
          <a:solidFill>
            <a:schemeClr val="tx1"/>
          </a:solidFill>
          <a:latin typeface="+mn-lt"/>
          <a:cs typeface="+mn-cs"/>
        </a:defRPr>
      </a:lvl4pPr>
      <a:lvl5pPr marL="2286000" indent="-255588" algn="l" defTabSz="1016000" rtl="0" eaLnBrk="0" fontAlgn="base" hangingPunct="0">
        <a:spcBef>
          <a:spcPct val="20000"/>
        </a:spcBef>
        <a:spcAft>
          <a:spcPct val="0"/>
        </a:spcAft>
        <a:buChar char="»"/>
        <a:defRPr sz="2300">
          <a:solidFill>
            <a:schemeClr val="tx1"/>
          </a:solidFill>
          <a:latin typeface="+mn-lt"/>
          <a:cs typeface="+mn-cs"/>
        </a:defRPr>
      </a:lvl5pPr>
      <a:lvl6pPr marL="2743200" indent="-255588" algn="l" defTabSz="1016000" rtl="0" fontAlgn="base">
        <a:spcBef>
          <a:spcPct val="20000"/>
        </a:spcBef>
        <a:spcAft>
          <a:spcPct val="0"/>
        </a:spcAft>
        <a:buChar char="»"/>
        <a:defRPr sz="2300">
          <a:solidFill>
            <a:schemeClr val="tx1"/>
          </a:solidFill>
          <a:latin typeface="+mn-lt"/>
          <a:cs typeface="+mn-cs"/>
        </a:defRPr>
      </a:lvl6pPr>
      <a:lvl7pPr marL="3200400" indent="-255588" algn="l" defTabSz="1016000" rtl="0" fontAlgn="base">
        <a:spcBef>
          <a:spcPct val="20000"/>
        </a:spcBef>
        <a:spcAft>
          <a:spcPct val="0"/>
        </a:spcAft>
        <a:buChar char="»"/>
        <a:defRPr sz="2300">
          <a:solidFill>
            <a:schemeClr val="tx1"/>
          </a:solidFill>
          <a:latin typeface="+mn-lt"/>
          <a:cs typeface="+mn-cs"/>
        </a:defRPr>
      </a:lvl7pPr>
      <a:lvl8pPr marL="3657600" indent="-255588" algn="l" defTabSz="1016000" rtl="0" fontAlgn="base">
        <a:spcBef>
          <a:spcPct val="20000"/>
        </a:spcBef>
        <a:spcAft>
          <a:spcPct val="0"/>
        </a:spcAft>
        <a:buChar char="»"/>
        <a:defRPr sz="2300">
          <a:solidFill>
            <a:schemeClr val="tx1"/>
          </a:solidFill>
          <a:latin typeface="+mn-lt"/>
          <a:cs typeface="+mn-cs"/>
        </a:defRPr>
      </a:lvl8pPr>
      <a:lvl9pPr marL="4114800" indent="-255588" algn="l" defTabSz="1016000"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72191283"/>
      </p:ext>
    </p:extLst>
  </p:cSld>
  <p:clrMap bg1="lt1" tx1="dk1" bg2="lt2" tx2="dk2" accent1="accent1" accent2="accent2" accent3="accent3" accent4="accent4" accent5="accent5" accent6="accent6" hlink="hlink" folHlink="folHlink"/>
  <p:sldLayoutIdLst>
    <p:sldLayoutId id="2147516127" r:id="rId1"/>
    <p:sldLayoutId id="2147516128" r:id="rId2"/>
    <p:sldLayoutId id="2147516129" r:id="rId3"/>
    <p:sldLayoutId id="2147516130" r:id="rId4"/>
    <p:sldLayoutId id="2147516131" r:id="rId5"/>
    <p:sldLayoutId id="2147516132" r:id="rId6"/>
    <p:sldLayoutId id="2147516133" r:id="rId7"/>
    <p:sldLayoutId id="2147516134" r:id="rId8"/>
    <p:sldLayoutId id="2147516135" r:id="rId9"/>
    <p:sldLayoutId id="2147516136" r:id="rId10"/>
    <p:sldLayoutId id="214751613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bwMode="auto">
          <a:xfrm>
            <a:off x="457200" y="273050"/>
            <a:ext cx="8221663" cy="1139825"/>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38915" name="Rectangle 2"/>
          <p:cNvSpPr>
            <a:spLocks noGrp="1" noChangeArrowheads="1"/>
          </p:cNvSpPr>
          <p:nvPr>
            <p:ph type="body" idx="1"/>
          </p:nvPr>
        </p:nvSpPr>
        <p:spPr bwMode="auto">
          <a:xfrm>
            <a:off x="457200" y="1604963"/>
            <a:ext cx="8221663" cy="4519612"/>
          </a:xfrm>
          <a:prstGeom prst="rect">
            <a:avLst/>
          </a:prstGeom>
          <a:noFill/>
          <a:ln w="9525">
            <a:noFill/>
            <a:round/>
            <a:headEnd/>
            <a:tailEnd/>
          </a:ln>
        </p:spPr>
        <p:txBody>
          <a:bodyPr vert="horz" wrap="square" lIns="0" tIns="25448"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7200" y="6246813"/>
            <a:ext cx="2122488"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endParaRPr lang="en-US" dirty="0"/>
          </a:p>
        </p:txBody>
      </p:sp>
      <p:sp>
        <p:nvSpPr>
          <p:cNvPr id="1028" name="Rectangle 4"/>
          <p:cNvSpPr>
            <a:spLocks noGrp="1" noChangeArrowheads="1"/>
          </p:cNvSpPr>
          <p:nvPr>
            <p:ph type="ftr"/>
          </p:nvPr>
        </p:nvSpPr>
        <p:spPr bwMode="auto">
          <a:xfrm>
            <a:off x="3127375" y="6246813"/>
            <a:ext cx="2894013"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endParaRPr lang="en-US" dirty="0"/>
          </a:p>
        </p:txBody>
      </p:sp>
      <p:sp>
        <p:nvSpPr>
          <p:cNvPr id="1029" name="Rectangle 5"/>
          <p:cNvSpPr>
            <a:spLocks noGrp="1" noChangeArrowheads="1"/>
          </p:cNvSpPr>
          <p:nvPr>
            <p:ph type="sldNum"/>
          </p:nvPr>
        </p:nvSpPr>
        <p:spPr bwMode="auto">
          <a:xfrm>
            <a:off x="6554788" y="6246813"/>
            <a:ext cx="2124075"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fld id="{FFC716D4-CE1B-4DFC-B1DB-6A7805F2B824}" type="slidenum">
              <a:rPr lang="en-US"/>
              <a:pPr>
                <a:defRPr/>
              </a:pPr>
              <a:t>‹#›</a:t>
            </a:fld>
            <a:endParaRPr lang="en-US" dirty="0"/>
          </a:p>
        </p:txBody>
      </p:sp>
    </p:spTree>
    <p:extLst>
      <p:ext uri="{BB962C8B-B14F-4D97-AF65-F5344CB8AC3E}">
        <p14:creationId xmlns:p14="http://schemas.microsoft.com/office/powerpoint/2010/main" val="3590423058"/>
      </p:ext>
    </p:extLst>
  </p:cSld>
  <p:clrMap bg1="lt1" tx1="dk1" bg2="lt2" tx2="dk2" accent1="accent1" accent2="accent2" accent3="accent3" accent4="accent4" accent5="accent5" accent6="accent6" hlink="hlink" folHlink="folHlink"/>
  <p:sldLayoutIdLst>
    <p:sldLayoutId id="2147516139" r:id="rId1"/>
  </p:sldLayoutIdLst>
  <p:txStyles>
    <p:titleStyle>
      <a:lvl1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mj-ea"/>
          <a:cs typeface="+mj-cs"/>
        </a:defRPr>
      </a:lvl1pPr>
      <a:lvl2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2pPr>
      <a:lvl3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3pPr>
      <a:lvl4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4pPr>
      <a:lvl5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5pPr>
      <a:lvl6pPr marL="2278867"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3206"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548"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885"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4338"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mn-ea"/>
          <a:cs typeface="+mn-cs"/>
        </a:defRPr>
      </a:lvl1pPr>
      <a:lvl2pPr marL="673100" indent="-258763" algn="l" defTabSz="414338"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cs typeface="+mn-cs"/>
        </a:defRPr>
      </a:lvl2pPr>
      <a:lvl3pPr marL="1035050" indent="-206375" algn="l" defTabSz="414338"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cs typeface="+mn-cs"/>
        </a:defRPr>
      </a:lvl3pPr>
      <a:lvl4pPr marL="1449388" indent="-206375" algn="l" defTabSz="414338"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cs typeface="+mn-cs"/>
        </a:defRPr>
      </a:lvl4pPr>
      <a:lvl5pPr marL="1863725" indent="-206375" algn="l" defTabSz="414338"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cs typeface="+mn-cs"/>
        </a:defRPr>
      </a:lvl5pPr>
      <a:lvl6pPr marL="2278867"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3206"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548"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885"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678" rtl="0" eaLnBrk="1" latinLnBrk="0" hangingPunct="1">
        <a:defRPr sz="1600" kern="1200">
          <a:solidFill>
            <a:schemeClr val="tx1"/>
          </a:solidFill>
          <a:latin typeface="+mn-lt"/>
          <a:ea typeface="+mn-ea"/>
          <a:cs typeface="+mn-cs"/>
        </a:defRPr>
      </a:lvl1pPr>
      <a:lvl2pPr marL="414339" algn="l" defTabSz="828678" rtl="0" eaLnBrk="1" latinLnBrk="0" hangingPunct="1">
        <a:defRPr sz="1600" kern="1200">
          <a:solidFill>
            <a:schemeClr val="tx1"/>
          </a:solidFill>
          <a:latin typeface="+mn-lt"/>
          <a:ea typeface="+mn-ea"/>
          <a:cs typeface="+mn-cs"/>
        </a:defRPr>
      </a:lvl2pPr>
      <a:lvl3pPr marL="828678" algn="l" defTabSz="828678" rtl="0" eaLnBrk="1" latinLnBrk="0" hangingPunct="1">
        <a:defRPr sz="1600" kern="1200">
          <a:solidFill>
            <a:schemeClr val="tx1"/>
          </a:solidFill>
          <a:latin typeface="+mn-lt"/>
          <a:ea typeface="+mn-ea"/>
          <a:cs typeface="+mn-cs"/>
        </a:defRPr>
      </a:lvl3pPr>
      <a:lvl4pPr marL="1243017" algn="l" defTabSz="828678" rtl="0" eaLnBrk="1" latinLnBrk="0" hangingPunct="1">
        <a:defRPr sz="1600" kern="1200">
          <a:solidFill>
            <a:schemeClr val="tx1"/>
          </a:solidFill>
          <a:latin typeface="+mn-lt"/>
          <a:ea typeface="+mn-ea"/>
          <a:cs typeface="+mn-cs"/>
        </a:defRPr>
      </a:lvl4pPr>
      <a:lvl5pPr marL="1657356" algn="l" defTabSz="828678" rtl="0" eaLnBrk="1" latinLnBrk="0" hangingPunct="1">
        <a:defRPr sz="1600" kern="1200">
          <a:solidFill>
            <a:schemeClr val="tx1"/>
          </a:solidFill>
          <a:latin typeface="+mn-lt"/>
          <a:ea typeface="+mn-ea"/>
          <a:cs typeface="+mn-cs"/>
        </a:defRPr>
      </a:lvl5pPr>
      <a:lvl6pPr marL="2071696" algn="l" defTabSz="828678" rtl="0" eaLnBrk="1" latinLnBrk="0" hangingPunct="1">
        <a:defRPr sz="1600" kern="1200">
          <a:solidFill>
            <a:schemeClr val="tx1"/>
          </a:solidFill>
          <a:latin typeface="+mn-lt"/>
          <a:ea typeface="+mn-ea"/>
          <a:cs typeface="+mn-cs"/>
        </a:defRPr>
      </a:lvl6pPr>
      <a:lvl7pPr marL="2486036" algn="l" defTabSz="828678" rtl="0" eaLnBrk="1" latinLnBrk="0" hangingPunct="1">
        <a:defRPr sz="1600" kern="1200">
          <a:solidFill>
            <a:schemeClr val="tx1"/>
          </a:solidFill>
          <a:latin typeface="+mn-lt"/>
          <a:ea typeface="+mn-ea"/>
          <a:cs typeface="+mn-cs"/>
        </a:defRPr>
      </a:lvl7pPr>
      <a:lvl8pPr marL="2900375" algn="l" defTabSz="828678" rtl="0" eaLnBrk="1" latinLnBrk="0" hangingPunct="1">
        <a:defRPr sz="1600" kern="1200">
          <a:solidFill>
            <a:schemeClr val="tx1"/>
          </a:solidFill>
          <a:latin typeface="+mn-lt"/>
          <a:ea typeface="+mn-ea"/>
          <a:cs typeface="+mn-cs"/>
        </a:defRPr>
      </a:lvl8pPr>
      <a:lvl9pPr marL="3314716" algn="l" defTabSz="828678"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578" r:id="rId1"/>
    <p:sldLayoutId id="2147515579" r:id="rId2"/>
    <p:sldLayoutId id="2147515580" r:id="rId3"/>
    <p:sldLayoutId id="2147515581" r:id="rId4"/>
    <p:sldLayoutId id="2147515582" r:id="rId5"/>
    <p:sldLayoutId id="2147515583" r:id="rId6"/>
    <p:sldLayoutId id="2147515584" r:id="rId7"/>
    <p:sldLayoutId id="2147515585" r:id="rId8"/>
    <p:sldLayoutId id="2147515586" r:id="rId9"/>
    <p:sldLayoutId id="2147515587" r:id="rId10"/>
    <p:sldLayoutId id="214751558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2150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1741C044-9A76-425B-A2C5-90993EC60FCA}" type="slidenum">
              <a:rPr lang="en-US"/>
              <a:pPr>
                <a:defRPr/>
              </a:pPr>
              <a:t>‹#›</a:t>
            </a:fld>
            <a:endParaRPr lang="en-US" dirty="0"/>
          </a:p>
        </p:txBody>
      </p:sp>
    </p:spTree>
    <p:extLst>
      <p:ext uri="{BB962C8B-B14F-4D97-AF65-F5344CB8AC3E}">
        <p14:creationId xmlns:p14="http://schemas.microsoft.com/office/powerpoint/2010/main" val="1739159275"/>
      </p:ext>
    </p:extLst>
  </p:cSld>
  <p:clrMap bg1="lt1" tx1="dk1" bg2="lt2" tx2="dk2" accent1="accent1" accent2="accent2" accent3="accent3" accent4="accent4" accent5="accent5" accent6="accent6" hlink="hlink" folHlink="folHlink"/>
  <p:sldLayoutIdLst>
    <p:sldLayoutId id="2147516158" r:id="rId1"/>
    <p:sldLayoutId id="2147516159" r:id="rId2"/>
    <p:sldLayoutId id="2147516160" r:id="rId3"/>
    <p:sldLayoutId id="2147516161" r:id="rId4"/>
    <p:sldLayoutId id="2147516162" r:id="rId5"/>
    <p:sldLayoutId id="2147516163" r:id="rId6"/>
    <p:sldLayoutId id="2147516164" r:id="rId7"/>
    <p:sldLayoutId id="2147516165" r:id="rId8"/>
    <p:sldLayoutId id="2147516166" r:id="rId9"/>
    <p:sldLayoutId id="2147516167" r:id="rId10"/>
    <p:sldLayoutId id="2147516168" r:id="rId11"/>
    <p:sldLayoutId id="214751616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266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54963C2-F519-4C50-A0B6-AFDF92E6349B}" type="slidenum">
              <a:rPr lang="en-US"/>
              <a:pPr>
                <a:defRPr/>
              </a:pPr>
              <a:t>‹#›</a:t>
            </a:fld>
            <a:endParaRPr lang="en-US" dirty="0"/>
          </a:p>
        </p:txBody>
      </p:sp>
    </p:spTree>
    <p:extLst>
      <p:ext uri="{BB962C8B-B14F-4D97-AF65-F5344CB8AC3E}">
        <p14:creationId xmlns:p14="http://schemas.microsoft.com/office/powerpoint/2010/main" val="3044163779"/>
      </p:ext>
    </p:extLst>
  </p:cSld>
  <p:clrMap bg1="lt1" tx1="dk1" bg2="lt2" tx2="dk2" accent1="accent1" accent2="accent2" accent3="accent3" accent4="accent4" accent5="accent5" accent6="accent6" hlink="hlink" folHlink="folHlink"/>
  <p:sldLayoutIdLst>
    <p:sldLayoutId id="2147516171" r:id="rId1"/>
    <p:sldLayoutId id="2147516172" r:id="rId2"/>
    <p:sldLayoutId id="2147516173" r:id="rId3"/>
    <p:sldLayoutId id="2147516174" r:id="rId4"/>
    <p:sldLayoutId id="2147516175" r:id="rId5"/>
    <p:sldLayoutId id="2147516176" r:id="rId6"/>
    <p:sldLayoutId id="2147516177" r:id="rId7"/>
    <p:sldLayoutId id="2147516178" r:id="rId8"/>
    <p:sldLayoutId id="2147516179" r:id="rId9"/>
    <p:sldLayoutId id="2147516180" r:id="rId10"/>
    <p:sldLayoutId id="214751618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8324126"/>
      </p:ext>
    </p:extLst>
  </p:cSld>
  <p:clrMap bg1="lt1" tx1="dk1" bg2="lt2" tx2="dk2" accent1="accent1" accent2="accent2" accent3="accent3" accent4="accent4" accent5="accent5" accent6="accent6" hlink="hlink" folHlink="folHlink"/>
  <p:sldLayoutIdLst>
    <p:sldLayoutId id="2147516234" r:id="rId1"/>
    <p:sldLayoutId id="2147516235" r:id="rId2"/>
    <p:sldLayoutId id="2147516236" r:id="rId3"/>
    <p:sldLayoutId id="2147516237" r:id="rId4"/>
    <p:sldLayoutId id="2147516238" r:id="rId5"/>
    <p:sldLayoutId id="2147516239" r:id="rId6"/>
    <p:sldLayoutId id="2147516240" r:id="rId7"/>
    <p:sldLayoutId id="2147516241" r:id="rId8"/>
    <p:sldLayoutId id="2147516242" r:id="rId9"/>
    <p:sldLayoutId id="2147516243" r:id="rId10"/>
    <p:sldLayoutId id="214751624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43587834"/>
      </p:ext>
    </p:extLst>
  </p:cSld>
  <p:clrMap bg1="lt1" tx1="dk1" bg2="lt2" tx2="dk2" accent1="accent1" accent2="accent2" accent3="accent3" accent4="accent4" accent5="accent5" accent6="accent6" hlink="hlink" folHlink="folHlink"/>
  <p:sldLayoutIdLst>
    <p:sldLayoutId id="2147516246" r:id="rId1"/>
    <p:sldLayoutId id="2147516247" r:id="rId2"/>
    <p:sldLayoutId id="2147516248" r:id="rId3"/>
    <p:sldLayoutId id="2147516249" r:id="rId4"/>
    <p:sldLayoutId id="2147516250" r:id="rId5"/>
    <p:sldLayoutId id="2147516251" r:id="rId6"/>
    <p:sldLayoutId id="2147516252" r:id="rId7"/>
    <p:sldLayoutId id="2147516253" r:id="rId8"/>
    <p:sldLayoutId id="2147516254" r:id="rId9"/>
    <p:sldLayoutId id="2147516255" r:id="rId10"/>
    <p:sldLayoutId id="214751625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813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781DF66-22F5-4D0D-8140-324B40346B20}" type="slidenum">
              <a:rPr lang="en-US"/>
              <a:pPr>
                <a:defRPr/>
              </a:pPr>
              <a:t>‹#›</a:t>
            </a:fld>
            <a:endParaRPr lang="en-US" dirty="0"/>
          </a:p>
        </p:txBody>
      </p:sp>
    </p:spTree>
    <p:extLst>
      <p:ext uri="{BB962C8B-B14F-4D97-AF65-F5344CB8AC3E}">
        <p14:creationId xmlns:p14="http://schemas.microsoft.com/office/powerpoint/2010/main" val="3025000512"/>
      </p:ext>
    </p:extLst>
  </p:cSld>
  <p:clrMap bg1="lt1" tx1="dk1" bg2="lt2" tx2="dk2" accent1="accent1" accent2="accent2" accent3="accent3" accent4="accent4" accent5="accent5" accent6="accent6" hlink="hlink" folHlink="folHlink"/>
  <p:sldLayoutIdLst>
    <p:sldLayoutId id="2147516284" r:id="rId1"/>
    <p:sldLayoutId id="2147516285" r:id="rId2"/>
    <p:sldLayoutId id="2147516286" r:id="rId3"/>
    <p:sldLayoutId id="2147516287" r:id="rId4"/>
    <p:sldLayoutId id="2147516288" r:id="rId5"/>
    <p:sldLayoutId id="2147516289" r:id="rId6"/>
    <p:sldLayoutId id="2147516290" r:id="rId7"/>
    <p:sldLayoutId id="2147516291" r:id="rId8"/>
    <p:sldLayoutId id="2147516292" r:id="rId9"/>
    <p:sldLayoutId id="2147516293" r:id="rId10"/>
    <p:sldLayoutId id="2147516294" r:id="rId11"/>
    <p:sldLayoutId id="2147516295" r:id="rId12"/>
    <p:sldLayoutId id="2147516296"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74008741"/>
      </p:ext>
    </p:extLst>
  </p:cSld>
  <p:clrMap bg1="lt1" tx1="dk1" bg2="lt2" tx2="dk2" accent1="accent1" accent2="accent2" accent3="accent3" accent4="accent4" accent5="accent5" accent6="accent6" hlink="hlink" folHlink="folHlink"/>
  <p:sldLayoutIdLst>
    <p:sldLayoutId id="2147516323" r:id="rId1"/>
    <p:sldLayoutId id="2147516324" r:id="rId2"/>
    <p:sldLayoutId id="2147516325" r:id="rId3"/>
    <p:sldLayoutId id="2147516326" r:id="rId4"/>
    <p:sldLayoutId id="2147516327" r:id="rId5"/>
    <p:sldLayoutId id="2147516328" r:id="rId6"/>
    <p:sldLayoutId id="2147516329" r:id="rId7"/>
    <p:sldLayoutId id="2147516330" r:id="rId8"/>
    <p:sldLayoutId id="2147516331" r:id="rId9"/>
    <p:sldLayoutId id="2147516332" r:id="rId10"/>
    <p:sldLayoutId id="2147516333" r:id="rId11"/>
    <p:sldLayoutId id="2147516334"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2270762"/>
      </p:ext>
    </p:extLst>
  </p:cSld>
  <p:clrMap bg1="lt1" tx1="dk1" bg2="lt2" tx2="dk2" accent1="accent1" accent2="accent2" accent3="accent3" accent4="accent4" accent5="accent5" accent6="accent6" hlink="hlink" folHlink="folHlink"/>
  <p:sldLayoutIdLst>
    <p:sldLayoutId id="2147516361" r:id="rId1"/>
    <p:sldLayoutId id="2147516362" r:id="rId2"/>
    <p:sldLayoutId id="2147516363" r:id="rId3"/>
    <p:sldLayoutId id="2147516364" r:id="rId4"/>
    <p:sldLayoutId id="2147516365" r:id="rId5"/>
    <p:sldLayoutId id="2147516366" r:id="rId6"/>
    <p:sldLayoutId id="2147516367" r:id="rId7"/>
    <p:sldLayoutId id="2147516368" r:id="rId8"/>
    <p:sldLayoutId id="2147516369" r:id="rId9"/>
    <p:sldLayoutId id="2147516370" r:id="rId10"/>
    <p:sldLayoutId id="214751637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6"/>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custDataLst>
              <p:tags r:id="rId17"/>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dirty="0"/>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dirty="0"/>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85375F47-93FE-47F6-8C86-DF8100958429}" type="slidenum">
              <a:rPr lang="en-US"/>
              <a:pPr>
                <a:defRPr/>
              </a:pPr>
              <a:t>‹#›</a:t>
            </a:fld>
            <a:endParaRPr lang="en-US" dirty="0"/>
          </a:p>
        </p:txBody>
      </p:sp>
    </p:spTree>
    <p:extLst>
      <p:ext uri="{BB962C8B-B14F-4D97-AF65-F5344CB8AC3E}">
        <p14:creationId xmlns:p14="http://schemas.microsoft.com/office/powerpoint/2010/main" val="2525751336"/>
      </p:ext>
    </p:extLst>
  </p:cSld>
  <p:clrMap bg1="lt1" tx1="dk1" bg2="lt2" tx2="dk2" accent1="accent1" accent2="accent2" accent3="accent3" accent4="accent4" accent5="accent5" accent6="accent6" hlink="hlink" folHlink="folHlink"/>
  <p:sldLayoutIdLst>
    <p:sldLayoutId id="2147516373" r:id="rId1"/>
    <p:sldLayoutId id="2147516374" r:id="rId2"/>
    <p:sldLayoutId id="2147516375" r:id="rId3"/>
    <p:sldLayoutId id="2147516376" r:id="rId4"/>
    <p:sldLayoutId id="2147516377" r:id="rId5"/>
    <p:sldLayoutId id="2147516378" r:id="rId6"/>
    <p:sldLayoutId id="2147516379" r:id="rId7"/>
    <p:sldLayoutId id="2147516380" r:id="rId8"/>
    <p:sldLayoutId id="2147516381" r:id="rId9"/>
    <p:sldLayoutId id="2147516382" r:id="rId10"/>
    <p:sldLayoutId id="2147516383" r:id="rId11"/>
    <p:sldLayoutId id="2147516384" r:id="rId12"/>
    <p:sldLayoutId id="2147516385" r:id="rId13"/>
    <p:sldLayoutId id="214751638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5268741"/>
      </p:ext>
    </p:extLst>
  </p:cSld>
  <p:clrMap bg1="lt1" tx1="dk1" bg2="lt2" tx2="dk2" accent1="accent1" accent2="accent2" accent3="accent3" accent4="accent4" accent5="accent5" accent6="accent6" hlink="hlink" folHlink="folHlink"/>
  <p:sldLayoutIdLst>
    <p:sldLayoutId id="2147516388" r:id="rId1"/>
    <p:sldLayoutId id="2147516389" r:id="rId2"/>
    <p:sldLayoutId id="2147516390" r:id="rId3"/>
    <p:sldLayoutId id="2147516391" r:id="rId4"/>
    <p:sldLayoutId id="2147516392" r:id="rId5"/>
    <p:sldLayoutId id="2147516393" r:id="rId6"/>
    <p:sldLayoutId id="2147516394" r:id="rId7"/>
    <p:sldLayoutId id="2147516395" r:id="rId8"/>
    <p:sldLayoutId id="2147516396" r:id="rId9"/>
    <p:sldLayoutId id="2147516397" r:id="rId10"/>
    <p:sldLayoutId id="214751639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0779090"/>
      </p:ext>
    </p:extLst>
  </p:cSld>
  <p:clrMap bg1="lt1" tx1="dk1" bg2="lt2" tx2="dk2" accent1="accent1" accent2="accent2" accent3="accent3" accent4="accent4" accent5="accent5" accent6="accent6" hlink="hlink" folHlink="folHlink"/>
  <p:sldLayoutIdLst>
    <p:sldLayoutId id="2147516413" r:id="rId1"/>
    <p:sldLayoutId id="2147516414" r:id="rId2"/>
    <p:sldLayoutId id="2147516415" r:id="rId3"/>
    <p:sldLayoutId id="2147516416" r:id="rId4"/>
    <p:sldLayoutId id="2147516417" r:id="rId5"/>
    <p:sldLayoutId id="2147516418" r:id="rId6"/>
    <p:sldLayoutId id="2147516419" r:id="rId7"/>
    <p:sldLayoutId id="2147516420" r:id="rId8"/>
    <p:sldLayoutId id="2147516421" r:id="rId9"/>
    <p:sldLayoutId id="2147516422" r:id="rId10"/>
    <p:sldLayoutId id="2147516423" r:id="rId11"/>
    <p:sldLayoutId id="2147516474"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body" idx="1"/>
            <p:custDataLst>
              <p:tags r:id="rId13"/>
            </p:custDataLst>
          </p:nvPr>
        </p:nvSpPr>
        <p:spPr bwMode="auto">
          <a:xfrm>
            <a:off x="685800" y="1066800"/>
            <a:ext cx="77724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707011" name="Rectangle 3"/>
          <p:cNvSpPr>
            <a:spLocks noGrp="1" noChangeArrowheads="1"/>
          </p:cNvSpPr>
          <p:nvPr>
            <p:ph type="sldNum" sz="quarter" idx="4"/>
            <p:custDataLst>
              <p:tags r:id="rId14"/>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9BDEED0-32C6-47EB-BDC3-39844C6034F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14" r:id="rId1"/>
    <p:sldLayoutId id="2147515615" r:id="rId2"/>
    <p:sldLayoutId id="2147515616" r:id="rId3"/>
    <p:sldLayoutId id="2147515617" r:id="rId4"/>
    <p:sldLayoutId id="2147515618" r:id="rId5"/>
    <p:sldLayoutId id="2147515619" r:id="rId6"/>
    <p:sldLayoutId id="2147515620" r:id="rId7"/>
    <p:sldLayoutId id="2147515621" r:id="rId8"/>
    <p:sldLayoutId id="2147515622" r:id="rId9"/>
    <p:sldLayoutId id="2147515623" r:id="rId10"/>
    <p:sldLayoutId id="2147515624" r:id="rId11"/>
  </p:sldLayoutIdLst>
  <p:hf hdr="0" ftr="0" dt="0"/>
  <p:txStyles>
    <p:titleStyle>
      <a:lvl1pPr algn="ctr" rtl="0" eaLnBrk="0" fontAlgn="base" hangingPunct="0">
        <a:spcBef>
          <a:spcPct val="0"/>
        </a:spcBef>
        <a:spcAft>
          <a:spcPct val="0"/>
        </a:spcAft>
        <a:defRPr sz="2800" b="1">
          <a:solidFill>
            <a:srgbClr val="008080"/>
          </a:solidFill>
          <a:latin typeface="+mj-lt"/>
          <a:ea typeface="+mj-ea"/>
          <a:cs typeface="+mj-cs"/>
        </a:defRPr>
      </a:lvl1pPr>
      <a:lvl2pPr algn="ctr" rtl="0" eaLnBrk="0" fontAlgn="base" hangingPunct="0">
        <a:spcBef>
          <a:spcPct val="0"/>
        </a:spcBef>
        <a:spcAft>
          <a:spcPct val="0"/>
        </a:spcAft>
        <a:defRPr sz="2800" b="1">
          <a:solidFill>
            <a:srgbClr val="008080"/>
          </a:solidFill>
          <a:latin typeface="Arial" charset="0"/>
          <a:cs typeface="Arial" charset="0"/>
        </a:defRPr>
      </a:lvl2pPr>
      <a:lvl3pPr algn="ctr" rtl="0" eaLnBrk="0" fontAlgn="base" hangingPunct="0">
        <a:spcBef>
          <a:spcPct val="0"/>
        </a:spcBef>
        <a:spcAft>
          <a:spcPct val="0"/>
        </a:spcAft>
        <a:defRPr sz="2800" b="1">
          <a:solidFill>
            <a:srgbClr val="008080"/>
          </a:solidFill>
          <a:latin typeface="Arial" charset="0"/>
          <a:cs typeface="Arial" charset="0"/>
        </a:defRPr>
      </a:lvl3pPr>
      <a:lvl4pPr algn="ctr" rtl="0" eaLnBrk="0" fontAlgn="base" hangingPunct="0">
        <a:spcBef>
          <a:spcPct val="0"/>
        </a:spcBef>
        <a:spcAft>
          <a:spcPct val="0"/>
        </a:spcAft>
        <a:defRPr sz="2800" b="1">
          <a:solidFill>
            <a:srgbClr val="008080"/>
          </a:solidFill>
          <a:latin typeface="Arial" charset="0"/>
          <a:cs typeface="Arial" charset="0"/>
        </a:defRPr>
      </a:lvl4pPr>
      <a:lvl5pPr algn="ctr" rtl="0" eaLnBrk="0" fontAlgn="base" hangingPunct="0">
        <a:spcBef>
          <a:spcPct val="0"/>
        </a:spcBef>
        <a:spcAft>
          <a:spcPct val="0"/>
        </a:spcAft>
        <a:defRPr sz="2800" b="1">
          <a:solidFill>
            <a:srgbClr val="008080"/>
          </a:solidFill>
          <a:latin typeface="Arial" charset="0"/>
          <a:cs typeface="Arial" charset="0"/>
        </a:defRPr>
      </a:lvl5pPr>
      <a:lvl6pPr marL="457200" algn="ctr" rtl="0" fontAlgn="base">
        <a:spcBef>
          <a:spcPct val="0"/>
        </a:spcBef>
        <a:spcAft>
          <a:spcPct val="0"/>
        </a:spcAft>
        <a:defRPr sz="2800" b="1">
          <a:solidFill>
            <a:srgbClr val="008080"/>
          </a:solidFill>
          <a:latin typeface="Arial" charset="0"/>
          <a:cs typeface="Arial" charset="0"/>
        </a:defRPr>
      </a:lvl6pPr>
      <a:lvl7pPr marL="914400" algn="ctr" rtl="0" fontAlgn="base">
        <a:spcBef>
          <a:spcPct val="0"/>
        </a:spcBef>
        <a:spcAft>
          <a:spcPct val="0"/>
        </a:spcAft>
        <a:defRPr sz="2800" b="1">
          <a:solidFill>
            <a:srgbClr val="008080"/>
          </a:solidFill>
          <a:latin typeface="Arial" charset="0"/>
          <a:cs typeface="Arial" charset="0"/>
        </a:defRPr>
      </a:lvl7pPr>
      <a:lvl8pPr marL="1371600" algn="ctr" rtl="0" fontAlgn="base">
        <a:spcBef>
          <a:spcPct val="0"/>
        </a:spcBef>
        <a:spcAft>
          <a:spcPct val="0"/>
        </a:spcAft>
        <a:defRPr sz="2800" b="1">
          <a:solidFill>
            <a:srgbClr val="008080"/>
          </a:solidFill>
          <a:latin typeface="Arial" charset="0"/>
          <a:cs typeface="Arial" charset="0"/>
        </a:defRPr>
      </a:lvl8pPr>
      <a:lvl9pPr marL="1828800" algn="ctr" rtl="0" fontAlgn="base">
        <a:spcBef>
          <a:spcPct val="0"/>
        </a:spcBef>
        <a:spcAft>
          <a:spcPct val="0"/>
        </a:spcAft>
        <a:defRPr sz="2800" b="1">
          <a:solidFill>
            <a:srgbClr val="008080"/>
          </a:solidFill>
          <a:latin typeface="Arial" charset="0"/>
          <a:cs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b="1">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83882286"/>
      </p:ext>
    </p:extLst>
  </p:cSld>
  <p:clrMap bg1="lt1" tx1="dk1" bg2="lt2" tx2="dk2" accent1="accent1" accent2="accent2" accent3="accent3" accent4="accent4" accent5="accent5" accent6="accent6" hlink="hlink" folHlink="folHlink"/>
  <p:sldLayoutIdLst>
    <p:sldLayoutId id="2147516425" r:id="rId1"/>
    <p:sldLayoutId id="2147516426" r:id="rId2"/>
    <p:sldLayoutId id="2147516427" r:id="rId3"/>
    <p:sldLayoutId id="2147516428" r:id="rId4"/>
    <p:sldLayoutId id="2147516429" r:id="rId5"/>
    <p:sldLayoutId id="2147516430" r:id="rId6"/>
    <p:sldLayoutId id="2147516431" r:id="rId7"/>
    <p:sldLayoutId id="2147516432" r:id="rId8"/>
    <p:sldLayoutId id="2147516433" r:id="rId9"/>
    <p:sldLayoutId id="2147516434" r:id="rId10"/>
    <p:sldLayoutId id="214751643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7953825"/>
      </p:ext>
    </p:extLst>
  </p:cSld>
  <p:clrMap bg1="lt1" tx1="dk1" bg2="lt2" tx2="dk2" accent1="accent1" accent2="accent2" accent3="accent3" accent4="accent4" accent5="accent5" accent6="accent6" hlink="hlink" folHlink="folHlink"/>
  <p:sldLayoutIdLst>
    <p:sldLayoutId id="2147516437" r:id="rId1"/>
    <p:sldLayoutId id="2147516438" r:id="rId2"/>
    <p:sldLayoutId id="2147516439" r:id="rId3"/>
    <p:sldLayoutId id="2147516440" r:id="rId4"/>
    <p:sldLayoutId id="2147516441" r:id="rId5"/>
    <p:sldLayoutId id="2147516442" r:id="rId6"/>
    <p:sldLayoutId id="2147516443" r:id="rId7"/>
    <p:sldLayoutId id="2147516444" r:id="rId8"/>
    <p:sldLayoutId id="2147516445" r:id="rId9"/>
    <p:sldLayoutId id="2147516446" r:id="rId10"/>
    <p:sldLayoutId id="214751644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9C7ED3E5-CDFD-49B3-9DB4-9519FAEC642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63466168"/>
      </p:ext>
    </p:extLst>
  </p:cSld>
  <p:clrMap bg1="lt1" tx1="dk1" bg2="lt2" tx2="dk2" accent1="accent1" accent2="accent2" accent3="accent3" accent4="accent4" accent5="accent5" accent6="accent6" hlink="hlink" folHlink="folHlink"/>
  <p:sldLayoutIdLst>
    <p:sldLayoutId id="2147516462" r:id="rId1"/>
    <p:sldLayoutId id="2147516463" r:id="rId2"/>
    <p:sldLayoutId id="2147516464" r:id="rId3"/>
    <p:sldLayoutId id="2147516465" r:id="rId4"/>
    <p:sldLayoutId id="2147516466" r:id="rId5"/>
    <p:sldLayoutId id="2147516467" r:id="rId6"/>
    <p:sldLayoutId id="2147516468" r:id="rId7"/>
    <p:sldLayoutId id="2147516469" r:id="rId8"/>
    <p:sldLayoutId id="2147516470" r:id="rId9"/>
    <p:sldLayoutId id="2147516471" r:id="rId10"/>
    <p:sldLayoutId id="2147516472" r:id="rId11"/>
    <p:sldLayoutId id="214751647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1227270"/>
      </p:ext>
    </p:extLst>
  </p:cSld>
  <p:clrMap bg1="lt1" tx1="dk1" bg2="lt2" tx2="dk2" accent1="accent1" accent2="accent2" accent3="accent3" accent4="accent4" accent5="accent5" accent6="accent6" hlink="hlink" folHlink="folHlink"/>
  <p:sldLayoutIdLst>
    <p:sldLayoutId id="2147516476" r:id="rId1"/>
    <p:sldLayoutId id="2147516477" r:id="rId2"/>
    <p:sldLayoutId id="2147516478" r:id="rId3"/>
    <p:sldLayoutId id="2147516479" r:id="rId4"/>
    <p:sldLayoutId id="2147516480" r:id="rId5"/>
    <p:sldLayoutId id="2147516481" r:id="rId6"/>
    <p:sldLayoutId id="2147516482" r:id="rId7"/>
    <p:sldLayoutId id="2147516483" r:id="rId8"/>
    <p:sldLayoutId id="2147516484" r:id="rId9"/>
    <p:sldLayoutId id="2147516485" r:id="rId10"/>
    <p:sldLayoutId id="214751648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01227270"/>
      </p:ext>
    </p:extLst>
  </p:cSld>
  <p:clrMap bg1="lt1" tx1="dk1" bg2="lt2" tx2="dk2" accent1="accent1" accent2="accent2" accent3="accent3" accent4="accent4" accent5="accent5" accent6="accent6" hlink="hlink" folHlink="folHlink"/>
  <p:sldLayoutIdLst>
    <p:sldLayoutId id="2147516488" r:id="rId1"/>
    <p:sldLayoutId id="2147516489" r:id="rId2"/>
    <p:sldLayoutId id="2147516490" r:id="rId3"/>
    <p:sldLayoutId id="2147516491" r:id="rId4"/>
    <p:sldLayoutId id="2147516492" r:id="rId5"/>
    <p:sldLayoutId id="2147516493" r:id="rId6"/>
    <p:sldLayoutId id="2147516494" r:id="rId7"/>
    <p:sldLayoutId id="2147516495" r:id="rId8"/>
    <p:sldLayoutId id="2147516496" r:id="rId9"/>
    <p:sldLayoutId id="2147516497" r:id="rId10"/>
    <p:sldLayoutId id="214751649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16434090"/>
      </p:ext>
    </p:extLst>
  </p:cSld>
  <p:clrMap bg1="lt1" tx1="dk1" bg2="lt2" tx2="dk2" accent1="accent1" accent2="accent2" accent3="accent3" accent4="accent4" accent5="accent5" accent6="accent6" hlink="hlink" folHlink="folHlink"/>
  <p:sldLayoutIdLst>
    <p:sldLayoutId id="2147516500" r:id="rId1"/>
    <p:sldLayoutId id="2147516501" r:id="rId2"/>
    <p:sldLayoutId id="2147516502" r:id="rId3"/>
    <p:sldLayoutId id="2147516503" r:id="rId4"/>
    <p:sldLayoutId id="2147516504" r:id="rId5"/>
    <p:sldLayoutId id="2147516505" r:id="rId6"/>
    <p:sldLayoutId id="2147516506" r:id="rId7"/>
    <p:sldLayoutId id="2147516507" r:id="rId8"/>
    <p:sldLayoutId id="2147516508" r:id="rId9"/>
    <p:sldLayoutId id="2147516509" r:id="rId10"/>
    <p:sldLayoutId id="214751651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1987488"/>
      </p:ext>
    </p:extLst>
  </p:cSld>
  <p:clrMap bg1="lt1" tx1="dk1" bg2="lt2" tx2="dk2" accent1="accent1" accent2="accent2" accent3="accent3" accent4="accent4" accent5="accent5" accent6="accent6" hlink="hlink" folHlink="folHlink"/>
  <p:sldLayoutIdLst>
    <p:sldLayoutId id="2147516512" r:id="rId1"/>
    <p:sldLayoutId id="2147516513" r:id="rId2"/>
    <p:sldLayoutId id="2147516514" r:id="rId3"/>
    <p:sldLayoutId id="2147516515" r:id="rId4"/>
    <p:sldLayoutId id="2147516516" r:id="rId5"/>
    <p:sldLayoutId id="2147516517" r:id="rId6"/>
    <p:sldLayoutId id="2147516518" r:id="rId7"/>
    <p:sldLayoutId id="2147516519" r:id="rId8"/>
    <p:sldLayoutId id="2147516520" r:id="rId9"/>
    <p:sldLayoutId id="2147516521" r:id="rId10"/>
    <p:sldLayoutId id="2147516522" r:id="rId11"/>
    <p:sldLayoutId id="214751652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3481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1" hangingPunct="1">
              <a:spcBef>
                <a:spcPct val="0"/>
              </a:spcBef>
              <a:defRPr sz="1400">
                <a:solidFill>
                  <a:srgbClr val="000000"/>
                </a:solidFill>
                <a:latin typeface="Arial"/>
                <a:cs typeface="Arial"/>
              </a:defRPr>
            </a:lvl1pPr>
          </a:lstStyle>
          <a:p>
            <a:pPr>
              <a:defRPr/>
            </a:pPr>
            <a:endParaRPr lang="en-US" dirty="0"/>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1" hangingPunct="1">
              <a:spcBef>
                <a:spcPct val="0"/>
              </a:spcBef>
              <a:defRPr sz="1400">
                <a:solidFill>
                  <a:srgbClr val="000000"/>
                </a:solidFill>
                <a:latin typeface="Arial"/>
                <a:cs typeface="Arial"/>
              </a:defRPr>
            </a:lvl1pPr>
          </a:lstStyle>
          <a:p>
            <a:pPr>
              <a:defRPr/>
            </a:pPr>
            <a:endParaRPr lang="en-US" dirty="0"/>
          </a:p>
        </p:txBody>
      </p:sp>
      <p:sp>
        <p:nvSpPr>
          <p:cNvPr id="17414" name="Rectangle 6"/>
          <p:cNvSpPr>
            <a:spLocks noGrp="1" noChangeArrowheads="1"/>
          </p:cNvSpPr>
          <p:nvPr>
            <p:ph type="sldNum" sz="quarter" idx="4"/>
          </p:nvPr>
        </p:nvSpPr>
        <p:spPr bwMode="auto">
          <a:xfrm>
            <a:off x="8032750" y="6199188"/>
            <a:ext cx="111125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1" hangingPunct="1">
              <a:spcBef>
                <a:spcPct val="0"/>
              </a:spcBef>
              <a:defRPr sz="1400">
                <a:solidFill>
                  <a:srgbClr val="000000"/>
                </a:solidFill>
                <a:latin typeface="Arial"/>
                <a:cs typeface="Arial"/>
              </a:defRPr>
            </a:lvl1pPr>
          </a:lstStyle>
          <a:p>
            <a:pPr>
              <a:defRPr/>
            </a:pPr>
            <a:fld id="{E08E3E31-A66E-4BDC-AE6A-A9DFC8EB0369}" type="slidenum">
              <a:rPr lang="en-US"/>
              <a:pPr>
                <a:defRPr/>
              </a:pPr>
              <a:t>‹#›</a:t>
            </a:fld>
            <a:endParaRPr lang="en-US" dirty="0"/>
          </a:p>
        </p:txBody>
      </p:sp>
    </p:spTree>
    <p:extLst>
      <p:ext uri="{BB962C8B-B14F-4D97-AF65-F5344CB8AC3E}">
        <p14:creationId xmlns:p14="http://schemas.microsoft.com/office/powerpoint/2010/main" val="3887126263"/>
      </p:ext>
    </p:extLst>
  </p:cSld>
  <p:clrMap bg1="lt1" tx1="dk1" bg2="lt2" tx2="dk2" accent1="accent1" accent2="accent2" accent3="accent3" accent4="accent4" accent5="accent5" accent6="accent6" hlink="hlink" folHlink="folHlink"/>
  <p:sldLayoutIdLst>
    <p:sldLayoutId id="2147516525" r:id="rId1"/>
    <p:sldLayoutId id="2147516526" r:id="rId2"/>
    <p:sldLayoutId id="2147516527" r:id="rId3"/>
    <p:sldLayoutId id="2147516528" r:id="rId4"/>
    <p:sldLayoutId id="2147516529" r:id="rId5"/>
    <p:sldLayoutId id="2147516530" r:id="rId6"/>
    <p:sldLayoutId id="2147516531" r:id="rId7"/>
    <p:sldLayoutId id="2147516532" r:id="rId8"/>
    <p:sldLayoutId id="2147516533" r:id="rId9"/>
    <p:sldLayoutId id="2147516534" r:id="rId10"/>
    <p:sldLayoutId id="2147516535" r:id="rId11"/>
    <p:sldLayoutId id="2147516536" r:id="rId12"/>
    <p:sldLayoutId id="2147516537" r:id="rId13"/>
    <p:sldLayoutId id="2147516538"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6725" algn="ctr" rtl="0" fontAlgn="base">
        <a:spcBef>
          <a:spcPct val="0"/>
        </a:spcBef>
        <a:spcAft>
          <a:spcPct val="0"/>
        </a:spcAft>
        <a:defRPr sz="4400">
          <a:solidFill>
            <a:schemeClr val="tx2"/>
          </a:solidFill>
          <a:latin typeface="Arial" pitchFamily="34" charset="0"/>
          <a:cs typeface="Arial" pitchFamily="34" charset="0"/>
        </a:defRPr>
      </a:lvl6pPr>
      <a:lvl7pPr marL="913453" algn="ctr" rtl="0" fontAlgn="base">
        <a:spcBef>
          <a:spcPct val="0"/>
        </a:spcBef>
        <a:spcAft>
          <a:spcPct val="0"/>
        </a:spcAft>
        <a:defRPr sz="4400">
          <a:solidFill>
            <a:schemeClr val="tx2"/>
          </a:solidFill>
          <a:latin typeface="Arial" pitchFamily="34" charset="0"/>
          <a:cs typeface="Arial" pitchFamily="34" charset="0"/>
        </a:defRPr>
      </a:lvl7pPr>
      <a:lvl8pPr marL="1370180" algn="ctr" rtl="0" fontAlgn="base">
        <a:spcBef>
          <a:spcPct val="0"/>
        </a:spcBef>
        <a:spcAft>
          <a:spcPct val="0"/>
        </a:spcAft>
        <a:defRPr sz="4400">
          <a:solidFill>
            <a:schemeClr val="tx2"/>
          </a:solidFill>
          <a:latin typeface="Arial" pitchFamily="34" charset="0"/>
          <a:cs typeface="Arial" pitchFamily="34" charset="0"/>
        </a:defRPr>
      </a:lvl8pPr>
      <a:lvl9pPr marL="1826905"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dirty="0">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39024365"/>
      </p:ext>
    </p:extLst>
  </p:cSld>
  <p:clrMap bg1="lt1" tx1="dk1" bg2="lt2" tx2="dk2" accent1="accent1" accent2="accent2" accent3="accent3" accent4="accent4" accent5="accent5" accent6="accent6" hlink="hlink" folHlink="folHlink"/>
  <p:sldLayoutIdLst>
    <p:sldLayoutId id="2147516540" r:id="rId1"/>
    <p:sldLayoutId id="2147516541" r:id="rId2"/>
    <p:sldLayoutId id="2147516542" r:id="rId3"/>
    <p:sldLayoutId id="2147516543" r:id="rId4"/>
    <p:sldLayoutId id="2147516544" r:id="rId5"/>
    <p:sldLayoutId id="2147516545" r:id="rId6"/>
    <p:sldLayoutId id="2147516546" r:id="rId7"/>
    <p:sldLayoutId id="2147516547" r:id="rId8"/>
    <p:sldLayoutId id="2147516548" r:id="rId9"/>
    <p:sldLayoutId id="2147516549" r:id="rId10"/>
    <p:sldLayoutId id="214751655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54275"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4053CDD1-9F0F-471F-9488-E86454925C18}" type="slidenum">
              <a:rPr lang="en-US"/>
              <a:pPr>
                <a:defRPr/>
              </a:pPr>
              <a:t>‹#›</a:t>
            </a:fld>
            <a:endParaRPr lang="en-US" dirty="0"/>
          </a:p>
        </p:txBody>
      </p:sp>
    </p:spTree>
    <p:extLst>
      <p:ext uri="{BB962C8B-B14F-4D97-AF65-F5344CB8AC3E}">
        <p14:creationId xmlns:p14="http://schemas.microsoft.com/office/powerpoint/2010/main" val="3037753971"/>
      </p:ext>
    </p:extLst>
  </p:cSld>
  <p:clrMap bg1="lt1" tx1="dk1" bg2="lt2" tx2="dk2" accent1="accent1" accent2="accent2" accent3="accent3" accent4="accent4" accent5="accent5" accent6="accent6" hlink="hlink" folHlink="folHlink"/>
  <p:sldLayoutIdLst>
    <p:sldLayoutId id="2147516552" r:id="rId1"/>
    <p:sldLayoutId id="2147516553" r:id="rId2"/>
    <p:sldLayoutId id="2147516554" r:id="rId3"/>
    <p:sldLayoutId id="2147516555" r:id="rId4"/>
    <p:sldLayoutId id="2147516556" r:id="rId5"/>
    <p:sldLayoutId id="2147516557" r:id="rId6"/>
    <p:sldLayoutId id="2147516558" r:id="rId7"/>
    <p:sldLayoutId id="2147516559" r:id="rId8"/>
    <p:sldLayoutId id="2147516560" r:id="rId9"/>
    <p:sldLayoutId id="2147516561" r:id="rId10"/>
    <p:sldLayoutId id="2147516562" r:id="rId11"/>
    <p:sldLayoutId id="214751656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770" name="Title Placeholder 1"/>
          <p:cNvSpPr>
            <a:spLocks noGrp="1"/>
          </p:cNvSpPr>
          <p:nvPr>
            <p:ph type="title"/>
            <p:custDataLst>
              <p:tags r:id="rId14"/>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Text Placeholder 2"/>
          <p:cNvSpPr>
            <a:spLocks noGrp="1"/>
          </p:cNvSpPr>
          <p:nvPr>
            <p:ph type="body" idx="1"/>
            <p:custDataLst>
              <p:tags r:id="rId15"/>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31C31DAD-8D0E-4A79-A6CD-1BE982F3F34E}" type="datetimeFigureOut">
              <a:rPr lang="en-US"/>
              <a:pPr>
                <a:defRPr/>
              </a:pPr>
              <a:t>1/7/2012</a:t>
            </a:fld>
            <a:endParaRPr lang="en-US" dirty="0"/>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7A68E10E-AADB-4F74-8D40-FD61ED19DA7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36" r:id="rId1"/>
    <p:sldLayoutId id="2147515637" r:id="rId2"/>
    <p:sldLayoutId id="2147515638" r:id="rId3"/>
    <p:sldLayoutId id="2147515639" r:id="rId4"/>
    <p:sldLayoutId id="2147515640" r:id="rId5"/>
    <p:sldLayoutId id="2147515641" r:id="rId6"/>
    <p:sldLayoutId id="2147515958" r:id="rId7"/>
    <p:sldLayoutId id="2147515642" r:id="rId8"/>
    <p:sldLayoutId id="2147515643" r:id="rId9"/>
    <p:sldLayoutId id="2147515644" r:id="rId10"/>
    <p:sldLayoutId id="2147515645" r:id="rId11"/>
    <p:sldLayoutId id="2147515959"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55299"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44CA72B-05F2-4860-B5DB-7B9287F1B646}" type="slidenum">
              <a:rPr lang="en-US"/>
              <a:pPr>
                <a:defRPr/>
              </a:pPr>
              <a:t>‹#›</a:t>
            </a:fld>
            <a:endParaRPr lang="en-US" dirty="0"/>
          </a:p>
        </p:txBody>
      </p:sp>
    </p:spTree>
    <p:extLst>
      <p:ext uri="{BB962C8B-B14F-4D97-AF65-F5344CB8AC3E}">
        <p14:creationId xmlns:p14="http://schemas.microsoft.com/office/powerpoint/2010/main" val="2597050604"/>
      </p:ext>
    </p:extLst>
  </p:cSld>
  <p:clrMap bg1="lt1" tx1="dk1" bg2="lt2" tx2="dk2" accent1="accent1" accent2="accent2" accent3="accent3" accent4="accent4" accent5="accent5" accent6="accent6" hlink="hlink" folHlink="folHlink"/>
  <p:sldLayoutIdLst>
    <p:sldLayoutId id="2147516565" r:id="rId1"/>
    <p:sldLayoutId id="2147516566" r:id="rId2"/>
    <p:sldLayoutId id="2147516567" r:id="rId3"/>
    <p:sldLayoutId id="2147516568" r:id="rId4"/>
    <p:sldLayoutId id="2147516569" r:id="rId5"/>
    <p:sldLayoutId id="2147516570" r:id="rId6"/>
    <p:sldLayoutId id="2147516571" r:id="rId7"/>
    <p:sldLayoutId id="2147516572" r:id="rId8"/>
    <p:sldLayoutId id="2147516573" r:id="rId9"/>
    <p:sldLayoutId id="2147516574" r:id="rId10"/>
    <p:sldLayoutId id="2147516575" r:id="rId11"/>
    <p:sldLayoutId id="214751657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cs typeface="Arial" charset="0"/>
        </a:defRPr>
      </a:lvl2pPr>
      <a:lvl3pPr algn="ctr" rtl="0" eaLnBrk="0" fontAlgn="base" hangingPunct="0">
        <a:spcBef>
          <a:spcPct val="0"/>
        </a:spcBef>
        <a:spcAft>
          <a:spcPct val="0"/>
        </a:spcAft>
        <a:defRPr sz="4400">
          <a:solidFill>
            <a:schemeClr val="tx2"/>
          </a:solidFill>
          <a:latin typeface="Calibri" pitchFamily="34" charset="0"/>
          <a:cs typeface="Arial" charset="0"/>
        </a:defRPr>
      </a:lvl3pPr>
      <a:lvl4pPr algn="ctr" rtl="0" eaLnBrk="0" fontAlgn="base" hangingPunct="0">
        <a:spcBef>
          <a:spcPct val="0"/>
        </a:spcBef>
        <a:spcAft>
          <a:spcPct val="0"/>
        </a:spcAft>
        <a:defRPr sz="4400">
          <a:solidFill>
            <a:schemeClr val="tx2"/>
          </a:solidFill>
          <a:latin typeface="Calibri" pitchFamily="34" charset="0"/>
          <a:cs typeface="Arial" charset="0"/>
        </a:defRPr>
      </a:lvl4pPr>
      <a:lvl5pPr algn="ctr" rtl="0" eaLnBrk="0" fontAlgn="base" hangingPunct="0">
        <a:spcBef>
          <a:spcPct val="0"/>
        </a:spcBef>
        <a:spcAft>
          <a:spcPct val="0"/>
        </a:spcAft>
        <a:defRPr sz="4400">
          <a:solidFill>
            <a:schemeClr val="tx2"/>
          </a:solidFill>
          <a:latin typeface="Calibri" pitchFamily="34"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794"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3795"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232C836B-E838-4CEC-BA35-84CF46F4207A}"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0D55DC6A-F29F-4B48-9FB4-5BDDAC8917D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46" r:id="rId1"/>
    <p:sldLayoutId id="2147515647" r:id="rId2"/>
    <p:sldLayoutId id="2147515648" r:id="rId3"/>
    <p:sldLayoutId id="2147515649" r:id="rId4"/>
    <p:sldLayoutId id="2147515650" r:id="rId5"/>
    <p:sldLayoutId id="2147515651" r:id="rId6"/>
    <p:sldLayoutId id="2147515960" r:id="rId7"/>
    <p:sldLayoutId id="2147515652" r:id="rId8"/>
    <p:sldLayoutId id="2147515653" r:id="rId9"/>
    <p:sldLayoutId id="2147515654" r:id="rId10"/>
    <p:sldLayoutId id="214751565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818"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4819"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A0303423-B625-4273-B87A-10C877F49381}"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ABF1C54C-0E5F-4343-8D8F-7B27A09CB5A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56" r:id="rId1"/>
    <p:sldLayoutId id="2147515657" r:id="rId2"/>
    <p:sldLayoutId id="2147515658" r:id="rId3"/>
    <p:sldLayoutId id="2147515659" r:id="rId4"/>
    <p:sldLayoutId id="2147515660" r:id="rId5"/>
    <p:sldLayoutId id="2147515661" r:id="rId6"/>
    <p:sldLayoutId id="2147515961" r:id="rId7"/>
    <p:sldLayoutId id="2147515662" r:id="rId8"/>
    <p:sldLayoutId id="2147515663" r:id="rId9"/>
    <p:sldLayoutId id="2147515664" r:id="rId10"/>
    <p:sldLayoutId id="214751566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33C21670-1388-46DA-B845-44C3AEC1FBB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666" r:id="rId1"/>
    <p:sldLayoutId id="2147515667" r:id="rId2"/>
    <p:sldLayoutId id="2147515668" r:id="rId3"/>
    <p:sldLayoutId id="2147515669" r:id="rId4"/>
    <p:sldLayoutId id="2147515670" r:id="rId5"/>
    <p:sldLayoutId id="2147515671" r:id="rId6"/>
    <p:sldLayoutId id="2147515672" r:id="rId7"/>
    <p:sldLayoutId id="2147515673" r:id="rId8"/>
    <p:sldLayoutId id="2147515674" r:id="rId9"/>
    <p:sldLayoutId id="2147515675" r:id="rId10"/>
    <p:sldLayoutId id="2147515676" r:id="rId11"/>
    <p:sldLayoutId id="2147515677"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15"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90D76143-9C62-4E32-8BF7-F05CD1EE5492}" type="datetimeFigureOut">
              <a:rPr lang="en-US"/>
              <a:pPr>
                <a:defRPr/>
              </a:pPr>
              <a:t>1/7/2012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prstClr val="black">
                    <a:tint val="75000"/>
                  </a:prst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FC1D6488-E0EA-4FF4-853A-3C6BFDA0AA0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5704" r:id="rId1"/>
    <p:sldLayoutId id="2147515705" r:id="rId2"/>
    <p:sldLayoutId id="2147515706" r:id="rId3"/>
    <p:sldLayoutId id="2147515707" r:id="rId4"/>
    <p:sldLayoutId id="2147515708" r:id="rId5"/>
    <p:sldLayoutId id="2147515709" r:id="rId6"/>
    <p:sldLayoutId id="2147515962" r:id="rId7"/>
    <p:sldLayoutId id="2147515710" r:id="rId8"/>
    <p:sldLayoutId id="2147515711" r:id="rId9"/>
    <p:sldLayoutId id="2147515712" r:id="rId10"/>
    <p:sldLayoutId id="21475157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hemeOverride" Target="../theme/themeOverride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432.xml"/><Relationship Id="rId7" Type="http://schemas.openxmlformats.org/officeDocument/2006/relationships/notesSlide" Target="../notesSlides/notesSlide7.xml"/><Relationship Id="rId2" Type="http://schemas.openxmlformats.org/officeDocument/2006/relationships/vmlDrawing" Target="../drawings/vmlDrawing5.vml"/><Relationship Id="rId1" Type="http://schemas.openxmlformats.org/officeDocument/2006/relationships/themeOverride" Target="../theme/themeOverride12.xml"/><Relationship Id="rId6" Type="http://schemas.openxmlformats.org/officeDocument/2006/relationships/slideLayout" Target="../slideLayouts/slideLayout411.xml"/><Relationship Id="rId5" Type="http://schemas.openxmlformats.org/officeDocument/2006/relationships/tags" Target="../tags/tag1434.xml"/><Relationship Id="rId4" Type="http://schemas.openxmlformats.org/officeDocument/2006/relationships/tags" Target="../tags/tag1433.xml"/><Relationship Id="rId9" Type="http://schemas.openxmlformats.org/officeDocument/2006/relationships/image" Target="../media/image6.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435.xml"/><Relationship Id="rId7" Type="http://schemas.openxmlformats.org/officeDocument/2006/relationships/notesSlide" Target="../notesSlides/notesSlide8.xml"/><Relationship Id="rId2" Type="http://schemas.openxmlformats.org/officeDocument/2006/relationships/vmlDrawing" Target="../drawings/vmlDrawing6.vml"/><Relationship Id="rId1" Type="http://schemas.openxmlformats.org/officeDocument/2006/relationships/themeOverride" Target="../theme/themeOverride13.xml"/><Relationship Id="rId6" Type="http://schemas.openxmlformats.org/officeDocument/2006/relationships/slideLayout" Target="../slideLayouts/slideLayout411.xml"/><Relationship Id="rId5" Type="http://schemas.openxmlformats.org/officeDocument/2006/relationships/tags" Target="../tags/tag1437.xml"/><Relationship Id="rId4" Type="http://schemas.openxmlformats.org/officeDocument/2006/relationships/tags" Target="../tags/tag1436.xml"/><Relationship Id="rId9" Type="http://schemas.openxmlformats.org/officeDocument/2006/relationships/image" Target="../media/image6.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438.xml"/><Relationship Id="rId7" Type="http://schemas.openxmlformats.org/officeDocument/2006/relationships/notesSlide" Target="../notesSlides/notesSlide9.xml"/><Relationship Id="rId2" Type="http://schemas.openxmlformats.org/officeDocument/2006/relationships/vmlDrawing" Target="../drawings/vmlDrawing7.vml"/><Relationship Id="rId1" Type="http://schemas.openxmlformats.org/officeDocument/2006/relationships/themeOverride" Target="../theme/themeOverride14.xml"/><Relationship Id="rId6" Type="http://schemas.openxmlformats.org/officeDocument/2006/relationships/slideLayout" Target="../slideLayouts/slideLayout411.xml"/><Relationship Id="rId5" Type="http://schemas.openxmlformats.org/officeDocument/2006/relationships/tags" Target="../tags/tag1440.xml"/><Relationship Id="rId4" Type="http://schemas.openxmlformats.org/officeDocument/2006/relationships/tags" Target="../tags/tag1439.xml"/><Relationship Id="rId9" Type="http://schemas.openxmlformats.org/officeDocument/2006/relationships/image" Target="../media/image6.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441.xml"/><Relationship Id="rId7" Type="http://schemas.openxmlformats.org/officeDocument/2006/relationships/notesSlide" Target="../notesSlides/notesSlide10.xml"/><Relationship Id="rId2" Type="http://schemas.openxmlformats.org/officeDocument/2006/relationships/vmlDrawing" Target="../drawings/vmlDrawing8.vml"/><Relationship Id="rId1" Type="http://schemas.openxmlformats.org/officeDocument/2006/relationships/themeOverride" Target="../theme/themeOverride15.xml"/><Relationship Id="rId6" Type="http://schemas.openxmlformats.org/officeDocument/2006/relationships/slideLayout" Target="../slideLayouts/slideLayout411.xml"/><Relationship Id="rId5" Type="http://schemas.openxmlformats.org/officeDocument/2006/relationships/tags" Target="../tags/tag1443.xml"/><Relationship Id="rId4" Type="http://schemas.openxmlformats.org/officeDocument/2006/relationships/tags" Target="../tags/tag1442.xml"/><Relationship Id="rId9" Type="http://schemas.openxmlformats.org/officeDocument/2006/relationships/image" Target="../media/image6.w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90.xml"/><Relationship Id="rId1" Type="http://schemas.openxmlformats.org/officeDocument/2006/relationships/themeOverride" Target="../theme/themeOverride1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406.xml"/><Relationship Id="rId1" Type="http://schemas.openxmlformats.org/officeDocument/2006/relationships/themeOverride" Target="../theme/themeOverride1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406.xml"/><Relationship Id="rId1" Type="http://schemas.openxmlformats.org/officeDocument/2006/relationships/themeOverride" Target="../theme/themeOverride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05.xml"/><Relationship Id="rId1" Type="http://schemas.openxmlformats.org/officeDocument/2006/relationships/themeOverride" Target="../theme/themeOverride1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39.xml"/><Relationship Id="rId1" Type="http://schemas.openxmlformats.org/officeDocument/2006/relationships/themeOverride" Target="../theme/themeOverride20.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344.xml"/><Relationship Id="rId1" Type="http://schemas.openxmlformats.org/officeDocument/2006/relationships/themeOverride" Target="../theme/themeOverride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69.xml"/><Relationship Id="rId1" Type="http://schemas.openxmlformats.org/officeDocument/2006/relationships/themeOverride" Target="../theme/themeOverride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39.xml"/><Relationship Id="rId1" Type="http://schemas.openxmlformats.org/officeDocument/2006/relationships/themeOverride" Target="../theme/themeOverride2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hemeOverride" Target="../theme/themeOverride23.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tags" Target="../tags/tag1445.xml"/><Relationship Id="rId7" Type="http://schemas.openxmlformats.org/officeDocument/2006/relationships/tags" Target="../tags/tag1449.xml"/><Relationship Id="rId2" Type="http://schemas.openxmlformats.org/officeDocument/2006/relationships/tags" Target="../tags/tag1444.xml"/><Relationship Id="rId1" Type="http://schemas.openxmlformats.org/officeDocument/2006/relationships/themeOverride" Target="../theme/themeOverride24.xml"/><Relationship Id="rId6" Type="http://schemas.openxmlformats.org/officeDocument/2006/relationships/tags" Target="../tags/tag1448.xml"/><Relationship Id="rId5" Type="http://schemas.openxmlformats.org/officeDocument/2006/relationships/tags" Target="../tags/tag1447.xml"/><Relationship Id="rId4" Type="http://schemas.openxmlformats.org/officeDocument/2006/relationships/tags" Target="../tags/tag1446.xml"/><Relationship Id="rId9"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0.xml"/><Relationship Id="rId1" Type="http://schemas.openxmlformats.org/officeDocument/2006/relationships/themeOverride" Target="../theme/themeOverride2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7.xml"/><Relationship Id="rId1" Type="http://schemas.openxmlformats.org/officeDocument/2006/relationships/themeOverride" Target="../theme/themeOverride26.xml"/></Relationships>
</file>

<file path=ppt/slides/_rels/slide25.xml.rels><?xml version="1.0" encoding="UTF-8" standalone="yes"?>
<Relationships xmlns="http://schemas.openxmlformats.org/package/2006/relationships"><Relationship Id="rId3" Type="http://schemas.openxmlformats.org/officeDocument/2006/relationships/tags" Target="../tags/tag1451.xml"/><Relationship Id="rId7" Type="http://schemas.openxmlformats.org/officeDocument/2006/relationships/notesSlide" Target="../notesSlides/notesSlide14.xml"/><Relationship Id="rId2" Type="http://schemas.openxmlformats.org/officeDocument/2006/relationships/tags" Target="../tags/tag1450.xml"/><Relationship Id="rId1" Type="http://schemas.openxmlformats.org/officeDocument/2006/relationships/themeOverride" Target="../theme/themeOverride27.xml"/><Relationship Id="rId6" Type="http://schemas.openxmlformats.org/officeDocument/2006/relationships/slideLayout" Target="../slideLayouts/slideLayout160.xml"/><Relationship Id="rId5" Type="http://schemas.openxmlformats.org/officeDocument/2006/relationships/tags" Target="../tags/tag1453.xml"/><Relationship Id="rId4" Type="http://schemas.openxmlformats.org/officeDocument/2006/relationships/tags" Target="../tags/tag1452.xml"/></Relationships>
</file>

<file path=ppt/slides/_rels/slide26.xml.rels><?xml version="1.0" encoding="UTF-8" standalone="yes"?>
<Relationships xmlns="http://schemas.openxmlformats.org/package/2006/relationships"><Relationship Id="rId8" Type="http://schemas.openxmlformats.org/officeDocument/2006/relationships/tags" Target="../tags/tag1461.xml"/><Relationship Id="rId3" Type="http://schemas.openxmlformats.org/officeDocument/2006/relationships/tags" Target="../tags/tag1456.xml"/><Relationship Id="rId7" Type="http://schemas.openxmlformats.org/officeDocument/2006/relationships/tags" Target="../tags/tag1460.xml"/><Relationship Id="rId2" Type="http://schemas.openxmlformats.org/officeDocument/2006/relationships/tags" Target="../tags/tag1455.xml"/><Relationship Id="rId1" Type="http://schemas.openxmlformats.org/officeDocument/2006/relationships/tags" Target="../tags/tag1454.xml"/><Relationship Id="rId6" Type="http://schemas.openxmlformats.org/officeDocument/2006/relationships/tags" Target="../tags/tag1459.xml"/><Relationship Id="rId5" Type="http://schemas.openxmlformats.org/officeDocument/2006/relationships/tags" Target="../tags/tag1458.xml"/><Relationship Id="rId10" Type="http://schemas.openxmlformats.org/officeDocument/2006/relationships/notesSlide" Target="../notesSlides/notesSlide15.xml"/><Relationship Id="rId4" Type="http://schemas.openxmlformats.org/officeDocument/2006/relationships/tags" Target="../tags/tag1457.xml"/><Relationship Id="rId9" Type="http://schemas.openxmlformats.org/officeDocument/2006/relationships/slideLayout" Target="../slideLayouts/slideLayout37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3.xml"/><Relationship Id="rId1" Type="http://schemas.openxmlformats.org/officeDocument/2006/relationships/themeOverride" Target="../theme/themeOverride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0.xml"/><Relationship Id="rId1" Type="http://schemas.openxmlformats.org/officeDocument/2006/relationships/themeOverride" Target="../theme/themeOverride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90.xml"/><Relationship Id="rId1" Type="http://schemas.openxmlformats.org/officeDocument/2006/relationships/themeOverride" Target="../theme/themeOverride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39.xml"/><Relationship Id="rId1" Type="http://schemas.openxmlformats.org/officeDocument/2006/relationships/themeOverride" Target="../theme/themeOverride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24.xml"/><Relationship Id="rId1" Type="http://schemas.openxmlformats.org/officeDocument/2006/relationships/themeOverride" Target="../theme/themeOverride31.xml"/></Relationships>
</file>

<file path=ppt/slides/_rels/slide31.xml.rels><?xml version="1.0" encoding="UTF-8" standalone="yes"?>
<Relationships xmlns="http://schemas.openxmlformats.org/package/2006/relationships"><Relationship Id="rId3" Type="http://schemas.openxmlformats.org/officeDocument/2006/relationships/tags" Target="../tags/tag1463.xml"/><Relationship Id="rId2" Type="http://schemas.openxmlformats.org/officeDocument/2006/relationships/tags" Target="../tags/tag1462.xml"/><Relationship Id="rId1" Type="http://schemas.openxmlformats.org/officeDocument/2006/relationships/themeOverride" Target="../theme/themeOverride32.xml"/><Relationship Id="rId6" Type="http://schemas.openxmlformats.org/officeDocument/2006/relationships/notesSlide" Target="../notesSlides/notesSlide20.xml"/><Relationship Id="rId5" Type="http://schemas.openxmlformats.org/officeDocument/2006/relationships/slideLayout" Target="../slideLayouts/slideLayout340.xml"/><Relationship Id="rId4" Type="http://schemas.openxmlformats.org/officeDocument/2006/relationships/tags" Target="../tags/tag146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3.xml"/><Relationship Id="rId1" Type="http://schemas.openxmlformats.org/officeDocument/2006/relationships/themeOverride" Target="../theme/themeOverride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3.xml"/><Relationship Id="rId1" Type="http://schemas.openxmlformats.org/officeDocument/2006/relationships/themeOverride" Target="../theme/themeOverride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themeOverride" Target="../theme/themeOverride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themeOverride" Target="../theme/themeOverride36.xml"/></Relationships>
</file>

<file path=ppt/slides/_rels/slide36.xml.rels><?xml version="1.0" encoding="UTF-8" standalone="yes"?>
<Relationships xmlns="http://schemas.openxmlformats.org/package/2006/relationships"><Relationship Id="rId3" Type="http://schemas.openxmlformats.org/officeDocument/2006/relationships/tags" Target="../tags/tag1466.xml"/><Relationship Id="rId7" Type="http://schemas.openxmlformats.org/officeDocument/2006/relationships/notesSlide" Target="../notesSlides/notesSlide25.xml"/><Relationship Id="rId2" Type="http://schemas.openxmlformats.org/officeDocument/2006/relationships/tags" Target="../tags/tag1465.xml"/><Relationship Id="rId1" Type="http://schemas.openxmlformats.org/officeDocument/2006/relationships/themeOverride" Target="../theme/themeOverride37.xml"/><Relationship Id="rId6" Type="http://schemas.openxmlformats.org/officeDocument/2006/relationships/slideLayout" Target="../slideLayouts/slideLayout160.xml"/><Relationship Id="rId5" Type="http://schemas.openxmlformats.org/officeDocument/2006/relationships/tags" Target="../tags/tag1468.xml"/><Relationship Id="rId4" Type="http://schemas.openxmlformats.org/officeDocument/2006/relationships/tags" Target="../tags/tag1467.xml"/></Relationships>
</file>

<file path=ppt/slides/_rels/slide37.xml.rels><?xml version="1.0" encoding="UTF-8" standalone="yes"?>
<Relationships xmlns="http://schemas.openxmlformats.org/package/2006/relationships"><Relationship Id="rId3" Type="http://schemas.openxmlformats.org/officeDocument/2006/relationships/tags" Target="../tags/tag1470.xml"/><Relationship Id="rId7" Type="http://schemas.openxmlformats.org/officeDocument/2006/relationships/notesSlide" Target="../notesSlides/notesSlide26.xml"/><Relationship Id="rId2" Type="http://schemas.openxmlformats.org/officeDocument/2006/relationships/tags" Target="../tags/tag1469.xml"/><Relationship Id="rId1" Type="http://schemas.openxmlformats.org/officeDocument/2006/relationships/themeOverride" Target="../theme/themeOverride38.xml"/><Relationship Id="rId6" Type="http://schemas.openxmlformats.org/officeDocument/2006/relationships/slideLayout" Target="../slideLayouts/slideLayout160.xml"/><Relationship Id="rId5" Type="http://schemas.openxmlformats.org/officeDocument/2006/relationships/tags" Target="../tags/tag1472.xml"/><Relationship Id="rId4" Type="http://schemas.openxmlformats.org/officeDocument/2006/relationships/tags" Target="../tags/tag1471.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1473.xml"/><Relationship Id="rId7" Type="http://schemas.openxmlformats.org/officeDocument/2006/relationships/slideLayout" Target="../slideLayouts/slideLayout300.xml"/><Relationship Id="rId2" Type="http://schemas.openxmlformats.org/officeDocument/2006/relationships/vmlDrawing" Target="../drawings/vmlDrawing9.vml"/><Relationship Id="rId1" Type="http://schemas.openxmlformats.org/officeDocument/2006/relationships/themeOverride" Target="../theme/themeOverride39.xml"/><Relationship Id="rId6" Type="http://schemas.openxmlformats.org/officeDocument/2006/relationships/tags" Target="../tags/tag1476.xml"/><Relationship Id="rId11" Type="http://schemas.openxmlformats.org/officeDocument/2006/relationships/image" Target="../media/image9.wmf"/><Relationship Id="rId5" Type="http://schemas.openxmlformats.org/officeDocument/2006/relationships/tags" Target="../tags/tag1475.xml"/><Relationship Id="rId10" Type="http://schemas.openxmlformats.org/officeDocument/2006/relationships/oleObject" Target="../embeddings/oleObject17.bin"/><Relationship Id="rId4" Type="http://schemas.openxmlformats.org/officeDocument/2006/relationships/tags" Target="../tags/tag1474.xml"/><Relationship Id="rId9"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1478.xml"/><Relationship Id="rId7" Type="http://schemas.openxmlformats.org/officeDocument/2006/relationships/tags" Target="../tags/tag1482.xml"/><Relationship Id="rId2" Type="http://schemas.openxmlformats.org/officeDocument/2006/relationships/tags" Target="../tags/tag1477.xml"/><Relationship Id="rId1" Type="http://schemas.openxmlformats.org/officeDocument/2006/relationships/themeOverride" Target="../theme/themeOverride40.xml"/><Relationship Id="rId6" Type="http://schemas.openxmlformats.org/officeDocument/2006/relationships/tags" Target="../tags/tag1481.xml"/><Relationship Id="rId5" Type="http://schemas.openxmlformats.org/officeDocument/2006/relationships/tags" Target="../tags/tag1480.xml"/><Relationship Id="rId4" Type="http://schemas.openxmlformats.org/officeDocument/2006/relationships/tags" Target="../tags/tag1479.xml"/><Relationship Id="rId9"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51.xml"/><Relationship Id="rId1" Type="http://schemas.openxmlformats.org/officeDocument/2006/relationships/themeOverride" Target="../theme/themeOverride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tags" Target="../tags/tag1484.xml"/><Relationship Id="rId7" Type="http://schemas.openxmlformats.org/officeDocument/2006/relationships/tags" Target="../tags/tag1488.xml"/><Relationship Id="rId2" Type="http://schemas.openxmlformats.org/officeDocument/2006/relationships/tags" Target="../tags/tag1483.xml"/><Relationship Id="rId1" Type="http://schemas.openxmlformats.org/officeDocument/2006/relationships/themeOverride" Target="../theme/themeOverride41.x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 Id="rId9"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8" Type="http://schemas.openxmlformats.org/officeDocument/2006/relationships/tags" Target="../tags/tag1495.xml"/><Relationship Id="rId3" Type="http://schemas.openxmlformats.org/officeDocument/2006/relationships/tags" Target="../tags/tag1490.xml"/><Relationship Id="rId7" Type="http://schemas.openxmlformats.org/officeDocument/2006/relationships/tags" Target="../tags/tag1494.xml"/><Relationship Id="rId2" Type="http://schemas.openxmlformats.org/officeDocument/2006/relationships/tags" Target="../tags/tag1489.xml"/><Relationship Id="rId1" Type="http://schemas.openxmlformats.org/officeDocument/2006/relationships/themeOverride" Target="../theme/themeOverride42.xml"/><Relationship Id="rId6" Type="http://schemas.openxmlformats.org/officeDocument/2006/relationships/tags" Target="../tags/tag1493.xml"/><Relationship Id="rId11" Type="http://schemas.openxmlformats.org/officeDocument/2006/relationships/notesSlide" Target="../notesSlides/notesSlide30.xml"/><Relationship Id="rId5" Type="http://schemas.openxmlformats.org/officeDocument/2006/relationships/tags" Target="../tags/tag1492.xml"/><Relationship Id="rId10" Type="http://schemas.openxmlformats.org/officeDocument/2006/relationships/slideLayout" Target="../slideLayouts/slideLayout24.xml"/><Relationship Id="rId4" Type="http://schemas.openxmlformats.org/officeDocument/2006/relationships/tags" Target="../tags/tag1491.xml"/><Relationship Id="rId9" Type="http://schemas.openxmlformats.org/officeDocument/2006/relationships/tags" Target="../tags/tag149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92.xml"/><Relationship Id="rId1" Type="http://schemas.openxmlformats.org/officeDocument/2006/relationships/themeOverride" Target="../theme/themeOverride43.xml"/></Relationships>
</file>

<file path=ppt/slides/_rels/slide43.xml.rels><?xml version="1.0" encoding="UTF-8" standalone="yes"?>
<Relationships xmlns="http://schemas.openxmlformats.org/package/2006/relationships"><Relationship Id="rId8" Type="http://schemas.openxmlformats.org/officeDocument/2006/relationships/tags" Target="../tags/tag1502.xml"/><Relationship Id="rId13" Type="http://schemas.openxmlformats.org/officeDocument/2006/relationships/image" Target="../media/image11.wmf"/><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oleObject" Target="../embeddings/oleObject18.bin"/><Relationship Id="rId2" Type="http://schemas.openxmlformats.org/officeDocument/2006/relationships/vmlDrawing" Target="../drawings/vmlDrawing10.vml"/><Relationship Id="rId1" Type="http://schemas.openxmlformats.org/officeDocument/2006/relationships/themeOverride" Target="../theme/themeOverride44.xml"/><Relationship Id="rId6" Type="http://schemas.openxmlformats.org/officeDocument/2006/relationships/tags" Target="../tags/tag1500.xml"/><Relationship Id="rId11" Type="http://schemas.openxmlformats.org/officeDocument/2006/relationships/notesSlide" Target="../notesSlides/notesSlide32.xml"/><Relationship Id="rId5" Type="http://schemas.openxmlformats.org/officeDocument/2006/relationships/tags" Target="../tags/tag1499.xml"/><Relationship Id="rId10" Type="http://schemas.openxmlformats.org/officeDocument/2006/relationships/slideLayout" Target="../slideLayouts/slideLayout506.xml"/><Relationship Id="rId4" Type="http://schemas.openxmlformats.org/officeDocument/2006/relationships/tags" Target="../tags/tag1498.xml"/><Relationship Id="rId9" Type="http://schemas.openxmlformats.org/officeDocument/2006/relationships/tags" Target="../tags/tag1503.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1504.xml"/><Relationship Id="rId7" Type="http://schemas.openxmlformats.org/officeDocument/2006/relationships/slideLayout" Target="../slideLayouts/slideLayout85.xml"/><Relationship Id="rId2" Type="http://schemas.openxmlformats.org/officeDocument/2006/relationships/vmlDrawing" Target="../drawings/vmlDrawing11.vml"/><Relationship Id="rId1" Type="http://schemas.openxmlformats.org/officeDocument/2006/relationships/themeOverride" Target="../theme/themeOverride45.xml"/><Relationship Id="rId6" Type="http://schemas.openxmlformats.org/officeDocument/2006/relationships/tags" Target="../tags/tag1507.xml"/><Relationship Id="rId5" Type="http://schemas.openxmlformats.org/officeDocument/2006/relationships/tags" Target="../tags/tag1506.xml"/><Relationship Id="rId10" Type="http://schemas.openxmlformats.org/officeDocument/2006/relationships/image" Target="../media/image12.wmf"/><Relationship Id="rId4" Type="http://schemas.openxmlformats.org/officeDocument/2006/relationships/tags" Target="../tags/tag1505.xml"/><Relationship Id="rId9"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8" Type="http://schemas.openxmlformats.org/officeDocument/2006/relationships/tags" Target="../tags/tag1513.xml"/><Relationship Id="rId13" Type="http://schemas.openxmlformats.org/officeDocument/2006/relationships/tags" Target="../tags/tag1518.xml"/><Relationship Id="rId18" Type="http://schemas.openxmlformats.org/officeDocument/2006/relationships/tags" Target="../tags/tag1523.xml"/><Relationship Id="rId26" Type="http://schemas.openxmlformats.org/officeDocument/2006/relationships/oleObject" Target="../embeddings/oleObject20.bin"/><Relationship Id="rId3" Type="http://schemas.openxmlformats.org/officeDocument/2006/relationships/tags" Target="../tags/tag1508.xml"/><Relationship Id="rId21" Type="http://schemas.openxmlformats.org/officeDocument/2006/relationships/tags" Target="../tags/tag1526.xml"/><Relationship Id="rId7" Type="http://schemas.openxmlformats.org/officeDocument/2006/relationships/tags" Target="../tags/tag1512.xml"/><Relationship Id="rId12" Type="http://schemas.openxmlformats.org/officeDocument/2006/relationships/tags" Target="../tags/tag1517.xml"/><Relationship Id="rId17" Type="http://schemas.openxmlformats.org/officeDocument/2006/relationships/tags" Target="../tags/tag1522.xml"/><Relationship Id="rId25" Type="http://schemas.openxmlformats.org/officeDocument/2006/relationships/notesSlide" Target="../notesSlides/notesSlide34.xml"/><Relationship Id="rId2" Type="http://schemas.openxmlformats.org/officeDocument/2006/relationships/vmlDrawing" Target="../drawings/vmlDrawing12.vml"/><Relationship Id="rId16" Type="http://schemas.openxmlformats.org/officeDocument/2006/relationships/tags" Target="../tags/tag1521.xml"/><Relationship Id="rId20" Type="http://schemas.openxmlformats.org/officeDocument/2006/relationships/tags" Target="../tags/tag1525.xml"/><Relationship Id="rId29" Type="http://schemas.openxmlformats.org/officeDocument/2006/relationships/image" Target="../media/image14.wmf"/><Relationship Id="rId1" Type="http://schemas.openxmlformats.org/officeDocument/2006/relationships/themeOverride" Target="../theme/themeOverride46.xml"/><Relationship Id="rId6" Type="http://schemas.openxmlformats.org/officeDocument/2006/relationships/tags" Target="../tags/tag1511.xml"/><Relationship Id="rId11" Type="http://schemas.openxmlformats.org/officeDocument/2006/relationships/tags" Target="../tags/tag1516.xml"/><Relationship Id="rId24" Type="http://schemas.openxmlformats.org/officeDocument/2006/relationships/slideLayout" Target="../slideLayouts/slideLayout85.xml"/><Relationship Id="rId5" Type="http://schemas.openxmlformats.org/officeDocument/2006/relationships/tags" Target="../tags/tag1510.xml"/><Relationship Id="rId15" Type="http://schemas.openxmlformats.org/officeDocument/2006/relationships/tags" Target="../tags/tag1520.xml"/><Relationship Id="rId23" Type="http://schemas.openxmlformats.org/officeDocument/2006/relationships/tags" Target="../tags/tag1528.xml"/><Relationship Id="rId28" Type="http://schemas.openxmlformats.org/officeDocument/2006/relationships/oleObject" Target="../embeddings/oleObject21.bin"/><Relationship Id="rId10" Type="http://schemas.openxmlformats.org/officeDocument/2006/relationships/tags" Target="../tags/tag1515.xml"/><Relationship Id="rId19" Type="http://schemas.openxmlformats.org/officeDocument/2006/relationships/tags" Target="../tags/tag1524.xml"/><Relationship Id="rId31" Type="http://schemas.openxmlformats.org/officeDocument/2006/relationships/image" Target="../media/image15.wmf"/><Relationship Id="rId4" Type="http://schemas.openxmlformats.org/officeDocument/2006/relationships/tags" Target="../tags/tag1509.xml"/><Relationship Id="rId9" Type="http://schemas.openxmlformats.org/officeDocument/2006/relationships/tags" Target="../tags/tag1514.xml"/><Relationship Id="rId14" Type="http://schemas.openxmlformats.org/officeDocument/2006/relationships/tags" Target="../tags/tag1519.xml"/><Relationship Id="rId22" Type="http://schemas.openxmlformats.org/officeDocument/2006/relationships/tags" Target="../tags/tag1527.xml"/><Relationship Id="rId27" Type="http://schemas.openxmlformats.org/officeDocument/2006/relationships/image" Target="../media/image13.wmf"/><Relationship Id="rId30" Type="http://schemas.openxmlformats.org/officeDocument/2006/relationships/oleObject" Target="../embeddings/oleObject22.bin"/></Relationships>
</file>

<file path=ppt/slides/_rels/slide46.xml.rels><?xml version="1.0" encoding="UTF-8" standalone="yes"?>
<Relationships xmlns="http://schemas.openxmlformats.org/package/2006/relationships"><Relationship Id="rId8" Type="http://schemas.openxmlformats.org/officeDocument/2006/relationships/tags" Target="../tags/tag1534.xml"/><Relationship Id="rId13" Type="http://schemas.openxmlformats.org/officeDocument/2006/relationships/tags" Target="../tags/tag1539.xml"/><Relationship Id="rId18" Type="http://schemas.openxmlformats.org/officeDocument/2006/relationships/tags" Target="../tags/tag1544.xml"/><Relationship Id="rId26" Type="http://schemas.openxmlformats.org/officeDocument/2006/relationships/oleObject" Target="../embeddings/oleObject24.bin"/><Relationship Id="rId3" Type="http://schemas.openxmlformats.org/officeDocument/2006/relationships/tags" Target="../tags/tag1529.xml"/><Relationship Id="rId21" Type="http://schemas.openxmlformats.org/officeDocument/2006/relationships/tags" Target="../tags/tag1547.xml"/><Relationship Id="rId7" Type="http://schemas.openxmlformats.org/officeDocument/2006/relationships/tags" Target="../tags/tag1533.xml"/><Relationship Id="rId12" Type="http://schemas.openxmlformats.org/officeDocument/2006/relationships/tags" Target="../tags/tag1538.xml"/><Relationship Id="rId17" Type="http://schemas.openxmlformats.org/officeDocument/2006/relationships/tags" Target="../tags/tag1543.xml"/><Relationship Id="rId25" Type="http://schemas.openxmlformats.org/officeDocument/2006/relationships/image" Target="../media/image16.wmf"/><Relationship Id="rId2" Type="http://schemas.openxmlformats.org/officeDocument/2006/relationships/vmlDrawing" Target="../drawings/vmlDrawing13.vml"/><Relationship Id="rId16" Type="http://schemas.openxmlformats.org/officeDocument/2006/relationships/tags" Target="../tags/tag1542.xml"/><Relationship Id="rId20" Type="http://schemas.openxmlformats.org/officeDocument/2006/relationships/tags" Target="../tags/tag1546.xml"/><Relationship Id="rId29" Type="http://schemas.openxmlformats.org/officeDocument/2006/relationships/image" Target="../media/image18.wmf"/><Relationship Id="rId1" Type="http://schemas.openxmlformats.org/officeDocument/2006/relationships/themeOverride" Target="../theme/themeOverride47.xml"/><Relationship Id="rId6" Type="http://schemas.openxmlformats.org/officeDocument/2006/relationships/tags" Target="../tags/tag1532.xml"/><Relationship Id="rId11" Type="http://schemas.openxmlformats.org/officeDocument/2006/relationships/tags" Target="../tags/tag1537.xml"/><Relationship Id="rId24" Type="http://schemas.openxmlformats.org/officeDocument/2006/relationships/oleObject" Target="../embeddings/oleObject23.bin"/><Relationship Id="rId5" Type="http://schemas.openxmlformats.org/officeDocument/2006/relationships/tags" Target="../tags/tag1531.xml"/><Relationship Id="rId15" Type="http://schemas.openxmlformats.org/officeDocument/2006/relationships/tags" Target="../tags/tag1541.xml"/><Relationship Id="rId23" Type="http://schemas.openxmlformats.org/officeDocument/2006/relationships/notesSlide" Target="../notesSlides/notesSlide35.xml"/><Relationship Id="rId28" Type="http://schemas.openxmlformats.org/officeDocument/2006/relationships/oleObject" Target="../embeddings/oleObject25.bin"/><Relationship Id="rId10" Type="http://schemas.openxmlformats.org/officeDocument/2006/relationships/tags" Target="../tags/tag1536.xml"/><Relationship Id="rId19" Type="http://schemas.openxmlformats.org/officeDocument/2006/relationships/tags" Target="../tags/tag1545.xml"/><Relationship Id="rId4" Type="http://schemas.openxmlformats.org/officeDocument/2006/relationships/tags" Target="../tags/tag1530.xml"/><Relationship Id="rId9" Type="http://schemas.openxmlformats.org/officeDocument/2006/relationships/tags" Target="../tags/tag1535.xml"/><Relationship Id="rId14" Type="http://schemas.openxmlformats.org/officeDocument/2006/relationships/tags" Target="../tags/tag1540.xml"/><Relationship Id="rId22" Type="http://schemas.openxmlformats.org/officeDocument/2006/relationships/slideLayout" Target="../slideLayouts/slideLayout85.xml"/><Relationship Id="rId27" Type="http://schemas.openxmlformats.org/officeDocument/2006/relationships/image" Target="../media/image17.wmf"/></Relationships>
</file>

<file path=ppt/slides/_rels/slide47.xml.rels><?xml version="1.0" encoding="UTF-8" standalone="yes"?>
<Relationships xmlns="http://schemas.openxmlformats.org/package/2006/relationships"><Relationship Id="rId8" Type="http://schemas.openxmlformats.org/officeDocument/2006/relationships/tags" Target="../tags/tag1553.xml"/><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oleObject" Target="../embeddings/oleObject27.bin"/><Relationship Id="rId3" Type="http://schemas.openxmlformats.org/officeDocument/2006/relationships/tags" Target="../tags/tag1548.xml"/><Relationship Id="rId21" Type="http://schemas.openxmlformats.org/officeDocument/2006/relationships/tags" Target="../tags/tag1566.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image" Target="../media/image19.wmf"/><Relationship Id="rId2" Type="http://schemas.openxmlformats.org/officeDocument/2006/relationships/vmlDrawing" Target="../drawings/vmlDrawing14.vml"/><Relationship Id="rId16" Type="http://schemas.openxmlformats.org/officeDocument/2006/relationships/tags" Target="../tags/tag1561.xml"/><Relationship Id="rId20" Type="http://schemas.openxmlformats.org/officeDocument/2006/relationships/tags" Target="../tags/tag1565.xml"/><Relationship Id="rId1" Type="http://schemas.openxmlformats.org/officeDocument/2006/relationships/themeOverride" Target="../theme/themeOverride48.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oleObject" Target="../embeddings/oleObject26.bin"/><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notesSlide" Target="../notesSlides/notesSlide36.xml"/><Relationship Id="rId10" Type="http://schemas.openxmlformats.org/officeDocument/2006/relationships/tags" Target="../tags/tag1555.xml"/><Relationship Id="rId19" Type="http://schemas.openxmlformats.org/officeDocument/2006/relationships/tags" Target="../tags/tag1564.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slideLayout" Target="../slideLayouts/slideLayout85.xml"/><Relationship Id="rId27" Type="http://schemas.openxmlformats.org/officeDocument/2006/relationships/image" Target="../media/image20.wmf"/></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522.xml"/><Relationship Id="rId3" Type="http://schemas.openxmlformats.org/officeDocument/2006/relationships/tags" Target="../tags/tag1569.xml"/><Relationship Id="rId7" Type="http://schemas.openxmlformats.org/officeDocument/2006/relationships/tags" Target="../tags/tag1573.xml"/><Relationship Id="rId2" Type="http://schemas.openxmlformats.org/officeDocument/2006/relationships/tags" Target="../tags/tag1568.xml"/><Relationship Id="rId1" Type="http://schemas.openxmlformats.org/officeDocument/2006/relationships/tags" Target="../tags/tag1567.xml"/><Relationship Id="rId6" Type="http://schemas.openxmlformats.org/officeDocument/2006/relationships/tags" Target="../tags/tag1572.xml"/><Relationship Id="rId5" Type="http://schemas.openxmlformats.org/officeDocument/2006/relationships/tags" Target="../tags/tag1571.xml"/><Relationship Id="rId4" Type="http://schemas.openxmlformats.org/officeDocument/2006/relationships/tags" Target="../tags/tag1570.xml"/><Relationship Id="rId9"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tags" Target="../tags/tag1576.xml"/><Relationship Id="rId7" Type="http://schemas.openxmlformats.org/officeDocument/2006/relationships/notesSlide" Target="../notesSlides/notesSlide38.xml"/><Relationship Id="rId2" Type="http://schemas.openxmlformats.org/officeDocument/2006/relationships/tags" Target="../tags/tag1575.xml"/><Relationship Id="rId1" Type="http://schemas.openxmlformats.org/officeDocument/2006/relationships/tags" Target="../tags/tag1574.xml"/><Relationship Id="rId6" Type="http://schemas.openxmlformats.org/officeDocument/2006/relationships/slideLayout" Target="../slideLayouts/slideLayout522.xml"/><Relationship Id="rId5" Type="http://schemas.openxmlformats.org/officeDocument/2006/relationships/tags" Target="../tags/tag1578.xml"/><Relationship Id="rId4" Type="http://schemas.openxmlformats.org/officeDocument/2006/relationships/tags" Target="../tags/tag157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62.xml"/><Relationship Id="rId1" Type="http://schemas.openxmlformats.org/officeDocument/2006/relationships/themeOverride" Target="../theme/themeOverride7.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1580.xml"/><Relationship Id="rId7" Type="http://schemas.openxmlformats.org/officeDocument/2006/relationships/notesSlide" Target="../notesSlides/notesSlide39.xml"/><Relationship Id="rId2" Type="http://schemas.openxmlformats.org/officeDocument/2006/relationships/tags" Target="../tags/tag1579.xml"/><Relationship Id="rId1" Type="http://schemas.openxmlformats.org/officeDocument/2006/relationships/vmlDrawing" Target="../drawings/vmlDrawing15.vml"/><Relationship Id="rId6" Type="http://schemas.openxmlformats.org/officeDocument/2006/relationships/slideLayout" Target="../slideLayouts/slideLayout534.xml"/><Relationship Id="rId5" Type="http://schemas.openxmlformats.org/officeDocument/2006/relationships/tags" Target="../tags/tag1582.xml"/><Relationship Id="rId10" Type="http://schemas.openxmlformats.org/officeDocument/2006/relationships/image" Target="../media/image21.emf"/><Relationship Id="rId4" Type="http://schemas.openxmlformats.org/officeDocument/2006/relationships/tags" Target="../tags/tag1581.xml"/><Relationship Id="rId9" Type="http://schemas.openxmlformats.org/officeDocument/2006/relationships/package" Target="../embeddings/Microsoft_PowerPoint_Presentation1.pptx"/></Relationships>
</file>

<file path=ppt/slides/_rels/slide51.xml.rels><?xml version="1.0" encoding="UTF-8" standalone="yes"?>
<Relationships xmlns="http://schemas.openxmlformats.org/package/2006/relationships"><Relationship Id="rId8" Type="http://schemas.openxmlformats.org/officeDocument/2006/relationships/tags" Target="../tags/tag1589.xml"/><Relationship Id="rId3" Type="http://schemas.openxmlformats.org/officeDocument/2006/relationships/tags" Target="../tags/tag1584.xml"/><Relationship Id="rId7" Type="http://schemas.openxmlformats.org/officeDocument/2006/relationships/tags" Target="../tags/tag1588.xml"/><Relationship Id="rId12" Type="http://schemas.openxmlformats.org/officeDocument/2006/relationships/image" Target="../media/image23.png"/><Relationship Id="rId2" Type="http://schemas.openxmlformats.org/officeDocument/2006/relationships/tags" Target="../tags/tag1583.xml"/><Relationship Id="rId1" Type="http://schemas.openxmlformats.org/officeDocument/2006/relationships/themeOverride" Target="../theme/themeOverride49.xml"/><Relationship Id="rId6" Type="http://schemas.openxmlformats.org/officeDocument/2006/relationships/tags" Target="../tags/tag1587.xml"/><Relationship Id="rId11" Type="http://schemas.openxmlformats.org/officeDocument/2006/relationships/image" Target="../media/image22.emf"/><Relationship Id="rId5" Type="http://schemas.openxmlformats.org/officeDocument/2006/relationships/tags" Target="../tags/tag1586.xml"/><Relationship Id="rId10" Type="http://schemas.openxmlformats.org/officeDocument/2006/relationships/notesSlide" Target="../notesSlides/notesSlide40.xml"/><Relationship Id="rId4" Type="http://schemas.openxmlformats.org/officeDocument/2006/relationships/tags" Target="../tags/tag1585.xml"/><Relationship Id="rId9"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1592.xml"/><Relationship Id="rId7" Type="http://schemas.openxmlformats.org/officeDocument/2006/relationships/slideLayout" Target="../slideLayouts/slideLayout85.xml"/><Relationship Id="rId2" Type="http://schemas.openxmlformats.org/officeDocument/2006/relationships/tags" Target="../tags/tag1591.xml"/><Relationship Id="rId1" Type="http://schemas.openxmlformats.org/officeDocument/2006/relationships/tags" Target="../tags/tag1590.xml"/><Relationship Id="rId6" Type="http://schemas.openxmlformats.org/officeDocument/2006/relationships/tags" Target="../tags/tag1595.xml"/><Relationship Id="rId5" Type="http://schemas.openxmlformats.org/officeDocument/2006/relationships/tags" Target="../tags/tag1594.xml"/><Relationship Id="rId4" Type="http://schemas.openxmlformats.org/officeDocument/2006/relationships/tags" Target="../tags/tag159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85.xml"/><Relationship Id="rId4" Type="http://schemas.openxmlformats.org/officeDocument/2006/relationships/image" Target="../media/image25.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40.xml"/><Relationship Id="rId1" Type="http://schemas.openxmlformats.org/officeDocument/2006/relationships/themeOverride" Target="../theme/themeOverride5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5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40.xml"/><Relationship Id="rId1" Type="http://schemas.openxmlformats.org/officeDocument/2006/relationships/themeOverride" Target="../theme/themeOverride52.xml"/></Relationships>
</file>

<file path=ppt/slides/_rels/slide58.xml.rels><?xml version="1.0" encoding="UTF-8" standalone="yes"?>
<Relationships xmlns="http://schemas.openxmlformats.org/package/2006/relationships"><Relationship Id="rId3" Type="http://schemas.openxmlformats.org/officeDocument/2006/relationships/tags" Target="../tags/tag1597.xml"/><Relationship Id="rId2" Type="http://schemas.openxmlformats.org/officeDocument/2006/relationships/tags" Target="../tags/tag1596.xml"/><Relationship Id="rId1" Type="http://schemas.openxmlformats.org/officeDocument/2006/relationships/themeOverride" Target="../theme/themeOverride53.xml"/><Relationship Id="rId6" Type="http://schemas.openxmlformats.org/officeDocument/2006/relationships/notesSlide" Target="../notesSlides/notesSlide44.xml"/><Relationship Id="rId5" Type="http://schemas.openxmlformats.org/officeDocument/2006/relationships/slideLayout" Target="../slideLayouts/slideLayout160.xml"/><Relationship Id="rId4" Type="http://schemas.openxmlformats.org/officeDocument/2006/relationships/tags" Target="../tags/tag1598.xml"/></Relationships>
</file>

<file path=ppt/slides/_rels/slide59.xml.rels><?xml version="1.0" encoding="UTF-8" standalone="yes"?>
<Relationships xmlns="http://schemas.openxmlformats.org/package/2006/relationships"><Relationship Id="rId3" Type="http://schemas.openxmlformats.org/officeDocument/2006/relationships/tags" Target="../tags/tag1600.xml"/><Relationship Id="rId2" Type="http://schemas.openxmlformats.org/officeDocument/2006/relationships/tags" Target="../tags/tag1599.xml"/><Relationship Id="rId1" Type="http://schemas.openxmlformats.org/officeDocument/2006/relationships/themeOverride" Target="../theme/themeOverride54.xml"/><Relationship Id="rId6" Type="http://schemas.openxmlformats.org/officeDocument/2006/relationships/notesSlide" Target="../notesSlides/notesSlide45.xml"/><Relationship Id="rId5" Type="http://schemas.openxmlformats.org/officeDocument/2006/relationships/slideLayout" Target="../slideLayouts/slideLayout340.xml"/><Relationship Id="rId4" Type="http://schemas.openxmlformats.org/officeDocument/2006/relationships/tags" Target="../tags/tag160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oleObject" Target="../embeddings/oleObject3.bin"/><Relationship Id="rId3" Type="http://schemas.openxmlformats.org/officeDocument/2006/relationships/tags" Target="../tags/tag1416.xml"/><Relationship Id="rId7" Type="http://schemas.openxmlformats.org/officeDocument/2006/relationships/slideLayout" Target="../slideLayouts/slideLayout411.xml"/><Relationship Id="rId12" Type="http://schemas.openxmlformats.org/officeDocument/2006/relationships/image" Target="../media/image4.wmf"/><Relationship Id="rId2" Type="http://schemas.openxmlformats.org/officeDocument/2006/relationships/vmlDrawing" Target="../drawings/vmlDrawing1.vml"/><Relationship Id="rId1" Type="http://schemas.openxmlformats.org/officeDocument/2006/relationships/themeOverride" Target="../theme/themeOverride8.xml"/><Relationship Id="rId6" Type="http://schemas.openxmlformats.org/officeDocument/2006/relationships/tags" Target="../tags/tag1419.xml"/><Relationship Id="rId11" Type="http://schemas.openxmlformats.org/officeDocument/2006/relationships/oleObject" Target="../embeddings/oleObject2.bin"/><Relationship Id="rId5" Type="http://schemas.openxmlformats.org/officeDocument/2006/relationships/tags" Target="../tags/tag1418.xml"/><Relationship Id="rId10" Type="http://schemas.openxmlformats.org/officeDocument/2006/relationships/image" Target="../media/image3.wmf"/><Relationship Id="rId4" Type="http://schemas.openxmlformats.org/officeDocument/2006/relationships/tags" Target="../tags/tag1417.xml"/><Relationship Id="rId9" Type="http://schemas.openxmlformats.org/officeDocument/2006/relationships/oleObject" Target="../embeddings/oleObject1.bin"/><Relationship Id="rId14"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40.xml"/><Relationship Id="rId1" Type="http://schemas.openxmlformats.org/officeDocument/2006/relationships/themeOverride" Target="../theme/themeOverride5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tags" Target="../tags/tag1602.xml"/><Relationship Id="rId1" Type="http://schemas.openxmlformats.org/officeDocument/2006/relationships/themeOverride" Target="../theme/themeOverride56.xml"/></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46.xml"/><Relationship Id="rId3" Type="http://schemas.openxmlformats.org/officeDocument/2006/relationships/tags" Target="../tags/tag1604.xml"/><Relationship Id="rId7" Type="http://schemas.openxmlformats.org/officeDocument/2006/relationships/slideLayout" Target="../slideLayouts/slideLayout126.xml"/><Relationship Id="rId2" Type="http://schemas.openxmlformats.org/officeDocument/2006/relationships/tags" Target="../tags/tag1603.xml"/><Relationship Id="rId1" Type="http://schemas.openxmlformats.org/officeDocument/2006/relationships/themeOverride" Target="../theme/themeOverride57.xml"/><Relationship Id="rId6" Type="http://schemas.openxmlformats.org/officeDocument/2006/relationships/tags" Target="../tags/tag1607.xml"/><Relationship Id="rId5" Type="http://schemas.openxmlformats.org/officeDocument/2006/relationships/tags" Target="../tags/tag1606.xml"/><Relationship Id="rId4" Type="http://schemas.openxmlformats.org/officeDocument/2006/relationships/tags" Target="../tags/tag1605.xml"/></Relationships>
</file>

<file path=ppt/slides/_rels/slide63.xml.rels><?xml version="1.0" encoding="UTF-8" standalone="yes"?>
<Relationships xmlns="http://schemas.openxmlformats.org/package/2006/relationships"><Relationship Id="rId3" Type="http://schemas.openxmlformats.org/officeDocument/2006/relationships/tags" Target="../tags/tag1609.xml"/><Relationship Id="rId7" Type="http://schemas.openxmlformats.org/officeDocument/2006/relationships/notesSlide" Target="../notesSlides/notesSlide47.xml"/><Relationship Id="rId2" Type="http://schemas.openxmlformats.org/officeDocument/2006/relationships/tags" Target="../tags/tag1608.xml"/><Relationship Id="rId1" Type="http://schemas.openxmlformats.org/officeDocument/2006/relationships/themeOverride" Target="../theme/themeOverride58.xml"/><Relationship Id="rId6" Type="http://schemas.openxmlformats.org/officeDocument/2006/relationships/slideLayout" Target="../slideLayouts/slideLayout126.xml"/><Relationship Id="rId5" Type="http://schemas.openxmlformats.org/officeDocument/2006/relationships/tags" Target="../tags/tag1611.xml"/><Relationship Id="rId4" Type="http://schemas.openxmlformats.org/officeDocument/2006/relationships/tags" Target="../tags/tag161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34.xml"/><Relationship Id="rId1" Type="http://schemas.openxmlformats.org/officeDocument/2006/relationships/themeOverride" Target="../theme/themeOverride5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6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4.xml"/><Relationship Id="rId1" Type="http://schemas.openxmlformats.org/officeDocument/2006/relationships/themeOverride" Target="../theme/themeOverride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themeOverride" Target="../theme/themeOverride62.xml"/></Relationships>
</file>

<file path=ppt/slides/_rels/slide68.xml.rels><?xml version="1.0" encoding="UTF-8" standalone="yes"?>
<Relationships xmlns="http://schemas.openxmlformats.org/package/2006/relationships"><Relationship Id="rId8" Type="http://schemas.openxmlformats.org/officeDocument/2006/relationships/tags" Target="../tags/tag1618.xml"/><Relationship Id="rId13" Type="http://schemas.openxmlformats.org/officeDocument/2006/relationships/notesSlide" Target="../notesSlides/notesSlide50.xml"/><Relationship Id="rId3" Type="http://schemas.openxmlformats.org/officeDocument/2006/relationships/tags" Target="../tags/tag1613.xml"/><Relationship Id="rId7" Type="http://schemas.openxmlformats.org/officeDocument/2006/relationships/tags" Target="../tags/tag1617.xml"/><Relationship Id="rId12" Type="http://schemas.openxmlformats.org/officeDocument/2006/relationships/slideLayout" Target="../slideLayouts/slideLayout124.xml"/><Relationship Id="rId2" Type="http://schemas.openxmlformats.org/officeDocument/2006/relationships/tags" Target="../tags/tag1612.xml"/><Relationship Id="rId1" Type="http://schemas.openxmlformats.org/officeDocument/2006/relationships/themeOverride" Target="../theme/themeOverride63.xml"/><Relationship Id="rId6" Type="http://schemas.openxmlformats.org/officeDocument/2006/relationships/tags" Target="../tags/tag1616.xml"/><Relationship Id="rId11" Type="http://schemas.openxmlformats.org/officeDocument/2006/relationships/tags" Target="../tags/tag1621.xml"/><Relationship Id="rId5" Type="http://schemas.openxmlformats.org/officeDocument/2006/relationships/tags" Target="../tags/tag1615.xml"/><Relationship Id="rId10" Type="http://schemas.openxmlformats.org/officeDocument/2006/relationships/tags" Target="../tags/tag1620.xml"/><Relationship Id="rId4" Type="http://schemas.openxmlformats.org/officeDocument/2006/relationships/tags" Target="../tags/tag1614.xml"/><Relationship Id="rId9" Type="http://schemas.openxmlformats.org/officeDocument/2006/relationships/tags" Target="../tags/tag1619.xml"/><Relationship Id="rId14" Type="http://schemas.openxmlformats.org/officeDocument/2006/relationships/image" Target="../media/image26.jpeg"/></Relationships>
</file>

<file path=ppt/slides/_rels/slide69.xml.rels><?xml version="1.0" encoding="UTF-8" standalone="yes"?>
<Relationships xmlns="http://schemas.openxmlformats.org/package/2006/relationships"><Relationship Id="rId8" Type="http://schemas.openxmlformats.org/officeDocument/2006/relationships/tags" Target="../tags/tag1629.xml"/><Relationship Id="rId13" Type="http://schemas.openxmlformats.org/officeDocument/2006/relationships/image" Target="../media/image26.jpeg"/><Relationship Id="rId3" Type="http://schemas.openxmlformats.org/officeDocument/2006/relationships/tags" Target="../tags/tag1624.xml"/><Relationship Id="rId7" Type="http://schemas.openxmlformats.org/officeDocument/2006/relationships/tags" Target="../tags/tag1628.xml"/><Relationship Id="rId12" Type="http://schemas.openxmlformats.org/officeDocument/2006/relationships/notesSlide" Target="../notesSlides/notesSlide51.xml"/><Relationship Id="rId2" Type="http://schemas.openxmlformats.org/officeDocument/2006/relationships/tags" Target="../tags/tag1623.xml"/><Relationship Id="rId1" Type="http://schemas.openxmlformats.org/officeDocument/2006/relationships/tags" Target="../tags/tag1622.xml"/><Relationship Id="rId6" Type="http://schemas.openxmlformats.org/officeDocument/2006/relationships/tags" Target="../tags/tag1627.xml"/><Relationship Id="rId11" Type="http://schemas.openxmlformats.org/officeDocument/2006/relationships/slideLayout" Target="../slideLayouts/slideLayout35.xml"/><Relationship Id="rId5" Type="http://schemas.openxmlformats.org/officeDocument/2006/relationships/tags" Target="../tags/tag1626.xml"/><Relationship Id="rId10" Type="http://schemas.openxmlformats.org/officeDocument/2006/relationships/tags" Target="../tags/tag1631.xml"/><Relationship Id="rId4" Type="http://schemas.openxmlformats.org/officeDocument/2006/relationships/tags" Target="../tags/tag1625.xml"/><Relationship Id="rId9" Type="http://schemas.openxmlformats.org/officeDocument/2006/relationships/tags" Target="../tags/tag163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oleObject" Target="../embeddings/oleObject6.bin"/><Relationship Id="rId3" Type="http://schemas.openxmlformats.org/officeDocument/2006/relationships/tags" Target="../tags/tag1420.xml"/><Relationship Id="rId7" Type="http://schemas.openxmlformats.org/officeDocument/2006/relationships/slideLayout" Target="../slideLayouts/slideLayout411.xml"/><Relationship Id="rId12" Type="http://schemas.openxmlformats.org/officeDocument/2006/relationships/image" Target="../media/image4.wmf"/><Relationship Id="rId2" Type="http://schemas.openxmlformats.org/officeDocument/2006/relationships/vmlDrawing" Target="../drawings/vmlDrawing2.vml"/><Relationship Id="rId1" Type="http://schemas.openxmlformats.org/officeDocument/2006/relationships/themeOverride" Target="../theme/themeOverride9.xml"/><Relationship Id="rId6" Type="http://schemas.openxmlformats.org/officeDocument/2006/relationships/tags" Target="../tags/tag1423.xml"/><Relationship Id="rId11" Type="http://schemas.openxmlformats.org/officeDocument/2006/relationships/oleObject" Target="../embeddings/oleObject5.bin"/><Relationship Id="rId5" Type="http://schemas.openxmlformats.org/officeDocument/2006/relationships/tags" Target="../tags/tag1422.xml"/><Relationship Id="rId10" Type="http://schemas.openxmlformats.org/officeDocument/2006/relationships/image" Target="../media/image3.wmf"/><Relationship Id="rId4" Type="http://schemas.openxmlformats.org/officeDocument/2006/relationships/tags" Target="../tags/tag1421.xml"/><Relationship Id="rId9" Type="http://schemas.openxmlformats.org/officeDocument/2006/relationships/oleObject" Target="../embeddings/oleObject4.bin"/><Relationship Id="rId14" Type="http://schemas.openxmlformats.org/officeDocument/2006/relationships/image" Target="../media/image5.wmf"/></Relationships>
</file>

<file path=ppt/slides/_rels/slide70.xml.rels><?xml version="1.0" encoding="UTF-8" standalone="yes"?>
<Relationships xmlns="http://schemas.openxmlformats.org/package/2006/relationships"><Relationship Id="rId8" Type="http://schemas.openxmlformats.org/officeDocument/2006/relationships/tags" Target="../tags/tag1639.xml"/><Relationship Id="rId13" Type="http://schemas.openxmlformats.org/officeDocument/2006/relationships/image" Target="../media/image29.jpeg"/><Relationship Id="rId3" Type="http://schemas.openxmlformats.org/officeDocument/2006/relationships/tags" Target="../tags/tag1634.xml"/><Relationship Id="rId7" Type="http://schemas.openxmlformats.org/officeDocument/2006/relationships/tags" Target="../tags/tag1638.xml"/><Relationship Id="rId12" Type="http://schemas.openxmlformats.org/officeDocument/2006/relationships/image" Target="../media/image28.png"/><Relationship Id="rId2" Type="http://schemas.openxmlformats.org/officeDocument/2006/relationships/tags" Target="../tags/tag1633.xml"/><Relationship Id="rId1" Type="http://schemas.openxmlformats.org/officeDocument/2006/relationships/tags" Target="../tags/tag1632.xml"/><Relationship Id="rId6" Type="http://schemas.openxmlformats.org/officeDocument/2006/relationships/tags" Target="../tags/tag1637.xml"/><Relationship Id="rId11" Type="http://schemas.openxmlformats.org/officeDocument/2006/relationships/image" Target="../media/image27.jpeg"/><Relationship Id="rId5" Type="http://schemas.openxmlformats.org/officeDocument/2006/relationships/tags" Target="../tags/tag1636.xml"/><Relationship Id="rId15" Type="http://schemas.openxmlformats.org/officeDocument/2006/relationships/image" Target="../media/image31.png"/><Relationship Id="rId10" Type="http://schemas.openxmlformats.org/officeDocument/2006/relationships/notesSlide" Target="../notesSlides/notesSlide52.xml"/><Relationship Id="rId4" Type="http://schemas.openxmlformats.org/officeDocument/2006/relationships/tags" Target="../tags/tag1635.xml"/><Relationship Id="rId9" Type="http://schemas.openxmlformats.org/officeDocument/2006/relationships/slideLayout" Target="../slideLayouts/slideLayout149.xml"/><Relationship Id="rId14" Type="http://schemas.openxmlformats.org/officeDocument/2006/relationships/image" Target="../media/image30.png"/></Relationships>
</file>

<file path=ppt/slides/_rels/slide71.xml.rels><?xml version="1.0" encoding="UTF-8" standalone="yes"?>
<Relationships xmlns="http://schemas.openxmlformats.org/package/2006/relationships"><Relationship Id="rId8" Type="http://schemas.openxmlformats.org/officeDocument/2006/relationships/tags" Target="../tags/tag1646.xml"/><Relationship Id="rId13" Type="http://schemas.openxmlformats.org/officeDocument/2006/relationships/tags" Target="../tags/tag1651.xml"/><Relationship Id="rId18" Type="http://schemas.openxmlformats.org/officeDocument/2006/relationships/tags" Target="../tags/tag1656.xml"/><Relationship Id="rId26" Type="http://schemas.openxmlformats.org/officeDocument/2006/relationships/image" Target="../media/image32.wmf"/><Relationship Id="rId3" Type="http://schemas.openxmlformats.org/officeDocument/2006/relationships/tags" Target="../tags/tag1641.xml"/><Relationship Id="rId21" Type="http://schemas.openxmlformats.org/officeDocument/2006/relationships/notesSlide" Target="../notesSlides/notesSlide53.xml"/><Relationship Id="rId7" Type="http://schemas.openxmlformats.org/officeDocument/2006/relationships/tags" Target="../tags/tag1645.xml"/><Relationship Id="rId12" Type="http://schemas.openxmlformats.org/officeDocument/2006/relationships/tags" Target="../tags/tag1650.xml"/><Relationship Id="rId17" Type="http://schemas.openxmlformats.org/officeDocument/2006/relationships/tags" Target="../tags/tag1655.xml"/><Relationship Id="rId25" Type="http://schemas.openxmlformats.org/officeDocument/2006/relationships/oleObject" Target="../embeddings/oleObject29.bin"/><Relationship Id="rId2" Type="http://schemas.openxmlformats.org/officeDocument/2006/relationships/tags" Target="../tags/tag1640.xml"/><Relationship Id="rId16" Type="http://schemas.openxmlformats.org/officeDocument/2006/relationships/tags" Target="../tags/tag1654.xml"/><Relationship Id="rId20" Type="http://schemas.openxmlformats.org/officeDocument/2006/relationships/slideLayout" Target="../slideLayouts/slideLayout108.xml"/><Relationship Id="rId1" Type="http://schemas.openxmlformats.org/officeDocument/2006/relationships/vmlDrawing" Target="../drawings/vmlDrawing16.vml"/><Relationship Id="rId6" Type="http://schemas.openxmlformats.org/officeDocument/2006/relationships/tags" Target="../tags/tag1644.xml"/><Relationship Id="rId11" Type="http://schemas.openxmlformats.org/officeDocument/2006/relationships/tags" Target="../tags/tag1649.xml"/><Relationship Id="rId24" Type="http://schemas.openxmlformats.org/officeDocument/2006/relationships/image" Target="../media/image35.emf"/><Relationship Id="rId5" Type="http://schemas.openxmlformats.org/officeDocument/2006/relationships/tags" Target="../tags/tag1643.xml"/><Relationship Id="rId15" Type="http://schemas.openxmlformats.org/officeDocument/2006/relationships/tags" Target="../tags/tag1653.xml"/><Relationship Id="rId23" Type="http://schemas.openxmlformats.org/officeDocument/2006/relationships/image" Target="../media/image34.emf"/><Relationship Id="rId10" Type="http://schemas.openxmlformats.org/officeDocument/2006/relationships/tags" Target="../tags/tag1648.xml"/><Relationship Id="rId19" Type="http://schemas.openxmlformats.org/officeDocument/2006/relationships/tags" Target="../tags/tag1657.xml"/><Relationship Id="rId4" Type="http://schemas.openxmlformats.org/officeDocument/2006/relationships/tags" Target="../tags/tag1642.xml"/><Relationship Id="rId9" Type="http://schemas.openxmlformats.org/officeDocument/2006/relationships/tags" Target="../tags/tag1647.xml"/><Relationship Id="rId14" Type="http://schemas.openxmlformats.org/officeDocument/2006/relationships/tags" Target="../tags/tag1652.xml"/><Relationship Id="rId22" Type="http://schemas.openxmlformats.org/officeDocument/2006/relationships/image" Target="../media/image33.emf"/></Relationships>
</file>

<file path=ppt/slides/_rels/slide72.xml.rels><?xml version="1.0" encoding="UTF-8" standalone="yes"?>
<Relationships xmlns="http://schemas.openxmlformats.org/package/2006/relationships"><Relationship Id="rId8" Type="http://schemas.openxmlformats.org/officeDocument/2006/relationships/tags" Target="../tags/tag1664.xml"/><Relationship Id="rId13" Type="http://schemas.openxmlformats.org/officeDocument/2006/relationships/image" Target="../media/image26.jpeg"/><Relationship Id="rId3" Type="http://schemas.openxmlformats.org/officeDocument/2006/relationships/tags" Target="../tags/tag1659.xml"/><Relationship Id="rId7" Type="http://schemas.openxmlformats.org/officeDocument/2006/relationships/tags" Target="../tags/tag1663.xml"/><Relationship Id="rId12" Type="http://schemas.openxmlformats.org/officeDocument/2006/relationships/notesSlide" Target="../notesSlides/notesSlide54.xml"/><Relationship Id="rId2" Type="http://schemas.openxmlformats.org/officeDocument/2006/relationships/tags" Target="../tags/tag1658.xml"/><Relationship Id="rId1" Type="http://schemas.openxmlformats.org/officeDocument/2006/relationships/themeOverride" Target="../theme/themeOverride64.xml"/><Relationship Id="rId6" Type="http://schemas.openxmlformats.org/officeDocument/2006/relationships/tags" Target="../tags/tag1662.xml"/><Relationship Id="rId11" Type="http://schemas.openxmlformats.org/officeDocument/2006/relationships/slideLayout" Target="../slideLayouts/slideLayout124.xml"/><Relationship Id="rId5" Type="http://schemas.openxmlformats.org/officeDocument/2006/relationships/tags" Target="../tags/tag1661.xml"/><Relationship Id="rId10" Type="http://schemas.openxmlformats.org/officeDocument/2006/relationships/tags" Target="../tags/tag1666.xml"/><Relationship Id="rId4" Type="http://schemas.openxmlformats.org/officeDocument/2006/relationships/tags" Target="../tags/tag1660.xml"/><Relationship Id="rId9" Type="http://schemas.openxmlformats.org/officeDocument/2006/relationships/tags" Target="../tags/tag1665.xml"/></Relationships>
</file>

<file path=ppt/slides/_rels/slide73.xml.rels><?xml version="1.0" encoding="UTF-8" standalone="yes"?>
<Relationships xmlns="http://schemas.openxmlformats.org/package/2006/relationships"><Relationship Id="rId8" Type="http://schemas.openxmlformats.org/officeDocument/2006/relationships/tags" Target="../tags/tag1672.xml"/><Relationship Id="rId13" Type="http://schemas.openxmlformats.org/officeDocument/2006/relationships/slideLayout" Target="../slideLayouts/slideLayout29.xml"/><Relationship Id="rId3" Type="http://schemas.openxmlformats.org/officeDocument/2006/relationships/tags" Target="../tags/tag1667.xml"/><Relationship Id="rId7" Type="http://schemas.openxmlformats.org/officeDocument/2006/relationships/tags" Target="../tags/tag1671.xml"/><Relationship Id="rId12" Type="http://schemas.openxmlformats.org/officeDocument/2006/relationships/tags" Target="../tags/tag1676.xml"/><Relationship Id="rId2" Type="http://schemas.openxmlformats.org/officeDocument/2006/relationships/vmlDrawing" Target="../drawings/vmlDrawing17.vml"/><Relationship Id="rId16" Type="http://schemas.openxmlformats.org/officeDocument/2006/relationships/image" Target="../media/image36.wmf"/><Relationship Id="rId1" Type="http://schemas.openxmlformats.org/officeDocument/2006/relationships/themeOverride" Target="../theme/themeOverride65.xml"/><Relationship Id="rId6" Type="http://schemas.openxmlformats.org/officeDocument/2006/relationships/tags" Target="../tags/tag1670.xml"/><Relationship Id="rId11" Type="http://schemas.openxmlformats.org/officeDocument/2006/relationships/tags" Target="../tags/tag1675.xml"/><Relationship Id="rId5" Type="http://schemas.openxmlformats.org/officeDocument/2006/relationships/tags" Target="../tags/tag1669.xml"/><Relationship Id="rId15" Type="http://schemas.openxmlformats.org/officeDocument/2006/relationships/oleObject" Target="../embeddings/oleObject30.bin"/><Relationship Id="rId10" Type="http://schemas.openxmlformats.org/officeDocument/2006/relationships/tags" Target="../tags/tag1674.xml"/><Relationship Id="rId4" Type="http://schemas.openxmlformats.org/officeDocument/2006/relationships/tags" Target="../tags/tag1668.xml"/><Relationship Id="rId9" Type="http://schemas.openxmlformats.org/officeDocument/2006/relationships/tags" Target="../tags/tag1673.xml"/><Relationship Id="rId14"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tags" Target="../tags/tag1678.xml"/><Relationship Id="rId7" Type="http://schemas.openxmlformats.org/officeDocument/2006/relationships/notesSlide" Target="../notesSlides/notesSlide56.xml"/><Relationship Id="rId2" Type="http://schemas.openxmlformats.org/officeDocument/2006/relationships/tags" Target="../tags/tag1677.xml"/><Relationship Id="rId1" Type="http://schemas.openxmlformats.org/officeDocument/2006/relationships/themeOverride" Target="../theme/themeOverride66.xml"/><Relationship Id="rId6" Type="http://schemas.openxmlformats.org/officeDocument/2006/relationships/slideLayout" Target="../slideLayouts/slideLayout288.xml"/><Relationship Id="rId5" Type="http://schemas.openxmlformats.org/officeDocument/2006/relationships/tags" Target="../tags/tag1680.xml"/><Relationship Id="rId4" Type="http://schemas.openxmlformats.org/officeDocument/2006/relationships/tags" Target="../tags/tag1679.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tags" Target="../tags/tag1682.xml"/><Relationship Id="rId7" Type="http://schemas.openxmlformats.org/officeDocument/2006/relationships/tags" Target="../tags/tag1686.xml"/><Relationship Id="rId2" Type="http://schemas.openxmlformats.org/officeDocument/2006/relationships/tags" Target="../tags/tag1681.xml"/><Relationship Id="rId1" Type="http://schemas.openxmlformats.org/officeDocument/2006/relationships/themeOverride" Target="../theme/themeOverride67.xml"/><Relationship Id="rId6" Type="http://schemas.openxmlformats.org/officeDocument/2006/relationships/tags" Target="../tags/tag1685.xml"/><Relationship Id="rId5" Type="http://schemas.openxmlformats.org/officeDocument/2006/relationships/tags" Target="../tags/tag1684.xml"/><Relationship Id="rId4" Type="http://schemas.openxmlformats.org/officeDocument/2006/relationships/tags" Target="../tags/tag1683.xml"/><Relationship Id="rId9"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8" Type="http://schemas.openxmlformats.org/officeDocument/2006/relationships/tags" Target="../tags/tag1694.xml"/><Relationship Id="rId3" Type="http://schemas.openxmlformats.org/officeDocument/2006/relationships/tags" Target="../tags/tag1689.xml"/><Relationship Id="rId7" Type="http://schemas.openxmlformats.org/officeDocument/2006/relationships/tags" Target="../tags/tag1693.xml"/><Relationship Id="rId12" Type="http://schemas.openxmlformats.org/officeDocument/2006/relationships/image" Target="../media/image38.jpeg"/><Relationship Id="rId2" Type="http://schemas.openxmlformats.org/officeDocument/2006/relationships/tags" Target="../tags/tag1688.xml"/><Relationship Id="rId1" Type="http://schemas.openxmlformats.org/officeDocument/2006/relationships/tags" Target="../tags/tag1687.xml"/><Relationship Id="rId6" Type="http://schemas.openxmlformats.org/officeDocument/2006/relationships/tags" Target="../tags/tag1692.xml"/><Relationship Id="rId11" Type="http://schemas.openxmlformats.org/officeDocument/2006/relationships/image" Target="../media/image37.emf"/><Relationship Id="rId5" Type="http://schemas.openxmlformats.org/officeDocument/2006/relationships/tags" Target="../tags/tag1691.xml"/><Relationship Id="rId10" Type="http://schemas.openxmlformats.org/officeDocument/2006/relationships/notesSlide" Target="../notesSlides/notesSlide58.xml"/><Relationship Id="rId4" Type="http://schemas.openxmlformats.org/officeDocument/2006/relationships/tags" Target="../tags/tag1690.xml"/><Relationship Id="rId9"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8" Type="http://schemas.openxmlformats.org/officeDocument/2006/relationships/tags" Target="../tags/tag1700.xml"/><Relationship Id="rId13" Type="http://schemas.openxmlformats.org/officeDocument/2006/relationships/notesSlide" Target="../notesSlides/notesSlide59.xml"/><Relationship Id="rId3" Type="http://schemas.openxmlformats.org/officeDocument/2006/relationships/tags" Target="../tags/tag1695.xml"/><Relationship Id="rId7" Type="http://schemas.openxmlformats.org/officeDocument/2006/relationships/tags" Target="../tags/tag1699.xml"/><Relationship Id="rId12" Type="http://schemas.openxmlformats.org/officeDocument/2006/relationships/slideLayout" Target="../slideLayouts/slideLayout24.xml"/><Relationship Id="rId2" Type="http://schemas.openxmlformats.org/officeDocument/2006/relationships/vmlDrawing" Target="../drawings/vmlDrawing18.vml"/><Relationship Id="rId1" Type="http://schemas.openxmlformats.org/officeDocument/2006/relationships/themeOverride" Target="../theme/themeOverride68.xml"/><Relationship Id="rId6" Type="http://schemas.openxmlformats.org/officeDocument/2006/relationships/tags" Target="../tags/tag1698.xml"/><Relationship Id="rId11" Type="http://schemas.openxmlformats.org/officeDocument/2006/relationships/tags" Target="../tags/tag1703.xml"/><Relationship Id="rId5" Type="http://schemas.openxmlformats.org/officeDocument/2006/relationships/tags" Target="../tags/tag1697.xml"/><Relationship Id="rId15" Type="http://schemas.openxmlformats.org/officeDocument/2006/relationships/image" Target="../media/image39.wmf"/><Relationship Id="rId10" Type="http://schemas.openxmlformats.org/officeDocument/2006/relationships/tags" Target="../tags/tag1702.xml"/><Relationship Id="rId4" Type="http://schemas.openxmlformats.org/officeDocument/2006/relationships/tags" Target="../tags/tag1696.xml"/><Relationship Id="rId9" Type="http://schemas.openxmlformats.org/officeDocument/2006/relationships/tags" Target="../tags/tag1701.xml"/><Relationship Id="rId14" Type="http://schemas.openxmlformats.org/officeDocument/2006/relationships/oleObject" Target="../embeddings/oleObject31.bin"/></Relationships>
</file>

<file path=ppt/slides/_rels/slide78.xml.rels><?xml version="1.0" encoding="UTF-8" standalone="yes"?>
<Relationships xmlns="http://schemas.openxmlformats.org/package/2006/relationships"><Relationship Id="rId8" Type="http://schemas.openxmlformats.org/officeDocument/2006/relationships/tags" Target="../tags/tag1710.xml"/><Relationship Id="rId13" Type="http://schemas.openxmlformats.org/officeDocument/2006/relationships/tags" Target="../tags/tag1715.xml"/><Relationship Id="rId18" Type="http://schemas.openxmlformats.org/officeDocument/2006/relationships/tags" Target="../tags/tag1720.xml"/><Relationship Id="rId3" Type="http://schemas.openxmlformats.org/officeDocument/2006/relationships/tags" Target="../tags/tag1705.xml"/><Relationship Id="rId21" Type="http://schemas.openxmlformats.org/officeDocument/2006/relationships/image" Target="../media/image38.jpeg"/><Relationship Id="rId7" Type="http://schemas.openxmlformats.org/officeDocument/2006/relationships/tags" Target="../tags/tag1709.xml"/><Relationship Id="rId12" Type="http://schemas.openxmlformats.org/officeDocument/2006/relationships/tags" Target="../tags/tag1714.xml"/><Relationship Id="rId17" Type="http://schemas.openxmlformats.org/officeDocument/2006/relationships/tags" Target="../tags/tag1719.xml"/><Relationship Id="rId2" Type="http://schemas.openxmlformats.org/officeDocument/2006/relationships/tags" Target="../tags/tag1704.xml"/><Relationship Id="rId16" Type="http://schemas.openxmlformats.org/officeDocument/2006/relationships/tags" Target="../tags/tag1718.xml"/><Relationship Id="rId20" Type="http://schemas.openxmlformats.org/officeDocument/2006/relationships/notesSlide" Target="../notesSlides/notesSlide60.xml"/><Relationship Id="rId1" Type="http://schemas.openxmlformats.org/officeDocument/2006/relationships/themeOverride" Target="../theme/themeOverride69.xml"/><Relationship Id="rId6" Type="http://schemas.openxmlformats.org/officeDocument/2006/relationships/tags" Target="../tags/tag1708.xml"/><Relationship Id="rId11" Type="http://schemas.openxmlformats.org/officeDocument/2006/relationships/tags" Target="../tags/tag1713.xml"/><Relationship Id="rId5" Type="http://schemas.openxmlformats.org/officeDocument/2006/relationships/tags" Target="../tags/tag1707.xml"/><Relationship Id="rId15" Type="http://schemas.openxmlformats.org/officeDocument/2006/relationships/tags" Target="../tags/tag1717.xml"/><Relationship Id="rId10" Type="http://schemas.openxmlformats.org/officeDocument/2006/relationships/tags" Target="../tags/tag1712.xml"/><Relationship Id="rId19" Type="http://schemas.openxmlformats.org/officeDocument/2006/relationships/slideLayout" Target="../slideLayouts/slideLayout181.xml"/><Relationship Id="rId4" Type="http://schemas.openxmlformats.org/officeDocument/2006/relationships/tags" Target="../tags/tag1706.xml"/><Relationship Id="rId9" Type="http://schemas.openxmlformats.org/officeDocument/2006/relationships/tags" Target="../tags/tag1711.xml"/><Relationship Id="rId14" Type="http://schemas.openxmlformats.org/officeDocument/2006/relationships/tags" Target="../tags/tag1716.xml"/></Relationships>
</file>

<file path=ppt/slides/_rels/slide79.xml.rels><?xml version="1.0" encoding="UTF-8" standalone="yes"?>
<Relationships xmlns="http://schemas.openxmlformats.org/package/2006/relationships"><Relationship Id="rId8" Type="http://schemas.openxmlformats.org/officeDocument/2006/relationships/tags" Target="../tags/tag1727.xml"/><Relationship Id="rId13" Type="http://schemas.openxmlformats.org/officeDocument/2006/relationships/image" Target="../media/image40.png"/><Relationship Id="rId3" Type="http://schemas.openxmlformats.org/officeDocument/2006/relationships/tags" Target="../tags/tag1722.xml"/><Relationship Id="rId7" Type="http://schemas.openxmlformats.org/officeDocument/2006/relationships/tags" Target="../tags/tag1726.xml"/><Relationship Id="rId12" Type="http://schemas.openxmlformats.org/officeDocument/2006/relationships/notesSlide" Target="../notesSlides/notesSlide61.xml"/><Relationship Id="rId2" Type="http://schemas.openxmlformats.org/officeDocument/2006/relationships/tags" Target="../tags/tag1721.xml"/><Relationship Id="rId1" Type="http://schemas.openxmlformats.org/officeDocument/2006/relationships/themeOverride" Target="../theme/themeOverride70.xml"/><Relationship Id="rId6" Type="http://schemas.openxmlformats.org/officeDocument/2006/relationships/tags" Target="../tags/tag1725.xml"/><Relationship Id="rId11" Type="http://schemas.openxmlformats.org/officeDocument/2006/relationships/slideLayout" Target="../slideLayouts/slideLayout159.xml"/><Relationship Id="rId5" Type="http://schemas.openxmlformats.org/officeDocument/2006/relationships/tags" Target="../tags/tag1724.xml"/><Relationship Id="rId10" Type="http://schemas.openxmlformats.org/officeDocument/2006/relationships/tags" Target="../tags/tag1729.xml"/><Relationship Id="rId4" Type="http://schemas.openxmlformats.org/officeDocument/2006/relationships/tags" Target="../tags/tag1723.xml"/><Relationship Id="rId9" Type="http://schemas.openxmlformats.org/officeDocument/2006/relationships/tags" Target="../tags/tag172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oleObject" Target="../embeddings/oleObject9.bin"/><Relationship Id="rId3" Type="http://schemas.openxmlformats.org/officeDocument/2006/relationships/tags" Target="../tags/tag1424.xml"/><Relationship Id="rId7" Type="http://schemas.openxmlformats.org/officeDocument/2006/relationships/slideLayout" Target="../slideLayouts/slideLayout411.xml"/><Relationship Id="rId12" Type="http://schemas.openxmlformats.org/officeDocument/2006/relationships/image" Target="../media/image4.wmf"/><Relationship Id="rId2" Type="http://schemas.openxmlformats.org/officeDocument/2006/relationships/vmlDrawing" Target="../drawings/vmlDrawing3.vml"/><Relationship Id="rId1" Type="http://schemas.openxmlformats.org/officeDocument/2006/relationships/themeOverride" Target="../theme/themeOverride10.xml"/><Relationship Id="rId6" Type="http://schemas.openxmlformats.org/officeDocument/2006/relationships/tags" Target="../tags/tag1427.xml"/><Relationship Id="rId11" Type="http://schemas.openxmlformats.org/officeDocument/2006/relationships/oleObject" Target="../embeddings/oleObject8.bin"/><Relationship Id="rId5" Type="http://schemas.openxmlformats.org/officeDocument/2006/relationships/tags" Target="../tags/tag1426.xml"/><Relationship Id="rId10" Type="http://schemas.openxmlformats.org/officeDocument/2006/relationships/image" Target="../media/image3.wmf"/><Relationship Id="rId4" Type="http://schemas.openxmlformats.org/officeDocument/2006/relationships/tags" Target="../tags/tag1425.xml"/><Relationship Id="rId9" Type="http://schemas.openxmlformats.org/officeDocument/2006/relationships/oleObject" Target="../embeddings/oleObject7.bin"/><Relationship Id="rId14" Type="http://schemas.openxmlformats.org/officeDocument/2006/relationships/image" Target="../media/image5.wmf"/></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tags" Target="../tags/tag1732.xml"/><Relationship Id="rId7" Type="http://schemas.openxmlformats.org/officeDocument/2006/relationships/tags" Target="../tags/tag1736.xml"/><Relationship Id="rId2" Type="http://schemas.openxmlformats.org/officeDocument/2006/relationships/tags" Target="../tags/tag1731.xml"/><Relationship Id="rId1" Type="http://schemas.openxmlformats.org/officeDocument/2006/relationships/tags" Target="../tags/tag1730.xml"/><Relationship Id="rId6" Type="http://schemas.openxmlformats.org/officeDocument/2006/relationships/tags" Target="../tags/tag1735.xml"/><Relationship Id="rId11" Type="http://schemas.openxmlformats.org/officeDocument/2006/relationships/image" Target="../media/image42.png"/><Relationship Id="rId5" Type="http://schemas.openxmlformats.org/officeDocument/2006/relationships/tags" Target="../tags/tag1734.xml"/><Relationship Id="rId10" Type="http://schemas.openxmlformats.org/officeDocument/2006/relationships/image" Target="../media/image41.png"/><Relationship Id="rId4" Type="http://schemas.openxmlformats.org/officeDocument/2006/relationships/tags" Target="../tags/tag1733.xml"/><Relationship Id="rId9"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9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tags" Target="../tags/tag1738.xml"/><Relationship Id="rId7" Type="http://schemas.openxmlformats.org/officeDocument/2006/relationships/tags" Target="../tags/tag1742.xml"/><Relationship Id="rId2" Type="http://schemas.openxmlformats.org/officeDocument/2006/relationships/tags" Target="../tags/tag1737.xml"/><Relationship Id="rId1" Type="http://schemas.openxmlformats.org/officeDocument/2006/relationships/themeOverride" Target="../theme/themeOverride71.xml"/><Relationship Id="rId6" Type="http://schemas.openxmlformats.org/officeDocument/2006/relationships/tags" Target="../tags/tag1741.xml"/><Relationship Id="rId5" Type="http://schemas.openxmlformats.org/officeDocument/2006/relationships/tags" Target="../tags/tag1740.xml"/><Relationship Id="rId4" Type="http://schemas.openxmlformats.org/officeDocument/2006/relationships/tags" Target="../tags/tag1739.xml"/><Relationship Id="rId9" Type="http://schemas.openxmlformats.org/officeDocument/2006/relationships/notesSlide" Target="../notesSlides/notesSlide64.xml"/></Relationships>
</file>

<file path=ppt/slides/_rels/slide83.xml.rels><?xml version="1.0" encoding="UTF-8" standalone="yes"?>
<Relationships xmlns="http://schemas.openxmlformats.org/package/2006/relationships"><Relationship Id="rId8" Type="http://schemas.openxmlformats.org/officeDocument/2006/relationships/tags" Target="../tags/tag1749.xml"/><Relationship Id="rId3" Type="http://schemas.openxmlformats.org/officeDocument/2006/relationships/tags" Target="../tags/tag1744.xml"/><Relationship Id="rId7" Type="http://schemas.openxmlformats.org/officeDocument/2006/relationships/tags" Target="../tags/tag1748.xml"/><Relationship Id="rId2" Type="http://schemas.openxmlformats.org/officeDocument/2006/relationships/tags" Target="../tags/tag1743.xml"/><Relationship Id="rId1" Type="http://schemas.openxmlformats.org/officeDocument/2006/relationships/themeOverride" Target="../theme/themeOverride72.xml"/><Relationship Id="rId6" Type="http://schemas.openxmlformats.org/officeDocument/2006/relationships/tags" Target="../tags/tag1747.xml"/><Relationship Id="rId5" Type="http://schemas.openxmlformats.org/officeDocument/2006/relationships/tags" Target="../tags/tag1746.xml"/><Relationship Id="rId10" Type="http://schemas.openxmlformats.org/officeDocument/2006/relationships/notesSlide" Target="../notesSlides/notesSlide65.xml"/><Relationship Id="rId4" Type="http://schemas.openxmlformats.org/officeDocument/2006/relationships/tags" Target="../tags/tag1745.xml"/><Relationship Id="rId9" Type="http://schemas.openxmlformats.org/officeDocument/2006/relationships/slideLayout" Target="../slideLayouts/slideLayout3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0.xml"/></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1750.xml"/><Relationship Id="rId7" Type="http://schemas.openxmlformats.org/officeDocument/2006/relationships/slideLayout" Target="../slideLayouts/slideLayout300.xml"/><Relationship Id="rId2" Type="http://schemas.openxmlformats.org/officeDocument/2006/relationships/vmlDrawing" Target="../drawings/vmlDrawing19.vml"/><Relationship Id="rId1" Type="http://schemas.openxmlformats.org/officeDocument/2006/relationships/themeOverride" Target="../theme/themeOverride73.xml"/><Relationship Id="rId6" Type="http://schemas.openxmlformats.org/officeDocument/2006/relationships/tags" Target="../tags/tag1753.xml"/><Relationship Id="rId11" Type="http://schemas.openxmlformats.org/officeDocument/2006/relationships/image" Target="../media/image45.wmf"/><Relationship Id="rId5" Type="http://schemas.openxmlformats.org/officeDocument/2006/relationships/tags" Target="../tags/tag1752.xml"/><Relationship Id="rId10" Type="http://schemas.openxmlformats.org/officeDocument/2006/relationships/oleObject" Target="../embeddings/oleObject32.bin"/><Relationship Id="rId4" Type="http://schemas.openxmlformats.org/officeDocument/2006/relationships/tags" Target="../tags/tag1751.xml"/><Relationship Id="rId9"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4.xml"/><Relationship Id="rId1" Type="http://schemas.openxmlformats.org/officeDocument/2006/relationships/themeOverride" Target="../theme/themeOverride7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oleObject" Target="../embeddings/oleObject12.bin"/><Relationship Id="rId3" Type="http://schemas.openxmlformats.org/officeDocument/2006/relationships/tags" Target="../tags/tag1428.xml"/><Relationship Id="rId7" Type="http://schemas.openxmlformats.org/officeDocument/2006/relationships/slideLayout" Target="../slideLayouts/slideLayout411.xml"/><Relationship Id="rId12" Type="http://schemas.openxmlformats.org/officeDocument/2006/relationships/image" Target="../media/image4.wmf"/><Relationship Id="rId2" Type="http://schemas.openxmlformats.org/officeDocument/2006/relationships/vmlDrawing" Target="../drawings/vmlDrawing4.vml"/><Relationship Id="rId1" Type="http://schemas.openxmlformats.org/officeDocument/2006/relationships/themeOverride" Target="../theme/themeOverride11.xml"/><Relationship Id="rId6" Type="http://schemas.openxmlformats.org/officeDocument/2006/relationships/tags" Target="../tags/tag1431.xml"/><Relationship Id="rId11" Type="http://schemas.openxmlformats.org/officeDocument/2006/relationships/oleObject" Target="../embeddings/oleObject11.bin"/><Relationship Id="rId5" Type="http://schemas.openxmlformats.org/officeDocument/2006/relationships/tags" Target="../tags/tag1430.xml"/><Relationship Id="rId10" Type="http://schemas.openxmlformats.org/officeDocument/2006/relationships/image" Target="../media/image3.wmf"/><Relationship Id="rId4" Type="http://schemas.openxmlformats.org/officeDocument/2006/relationships/tags" Target="../tags/tag1429.xml"/><Relationship Id="rId9" Type="http://schemas.openxmlformats.org/officeDocument/2006/relationships/oleObject" Target="../embeddings/oleObject10.bin"/><Relationship Id="rId1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27.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44.xml"/></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1.xml"/><Relationship Id="rId1" Type="http://schemas.openxmlformats.org/officeDocument/2006/relationships/slideLayout" Target="../slideLayouts/slideLayout255.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266.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77.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p:spPr>
        <p:txBody>
          <a:bodyPr/>
          <a:lstStyle/>
          <a:p>
            <a:fld id="{FC5FDC75-DD5D-447C-BECF-62840BE41415}" type="slidenum">
              <a:rPr lang="en-US" smtClean="0">
                <a:solidFill>
                  <a:srgbClr val="000000"/>
                </a:solidFill>
                <a:cs typeface="Arial" pitchFamily="34" charset="0"/>
              </a:rPr>
              <a:pPr/>
              <a:t>1</a:t>
            </a:fld>
            <a:endParaRPr lang="en-US" dirty="0" smtClean="0">
              <a:solidFill>
                <a:srgbClr val="000000"/>
              </a:solidFill>
              <a:cs typeface="Arial" pitchFamily="34" charset="0"/>
            </a:endParaRPr>
          </a:p>
        </p:txBody>
      </p:sp>
      <p:sp>
        <p:nvSpPr>
          <p:cNvPr id="84996" name="Text Box 3"/>
          <p:cNvSpPr txBox="1">
            <a:spLocks noChangeArrowheads="1"/>
          </p:cNvSpPr>
          <p:nvPr/>
        </p:nvSpPr>
        <p:spPr bwMode="auto">
          <a:xfrm>
            <a:off x="123824" y="137382"/>
            <a:ext cx="8912225" cy="2123658"/>
          </a:xfrm>
          <a:prstGeom prst="rect">
            <a:avLst/>
          </a:prstGeom>
          <a:noFill/>
          <a:ln w="9525">
            <a:noFill/>
            <a:miter lim="800000"/>
            <a:headEnd/>
            <a:tailEnd/>
          </a:ln>
        </p:spPr>
        <p:txBody>
          <a:bodyPr>
            <a:spAutoFit/>
          </a:bodyPr>
          <a:lstStyle/>
          <a:p>
            <a:pPr algn="ctr"/>
            <a:r>
              <a:rPr lang="en-US" altLang="ko-KR" sz="4000" b="1" dirty="0">
                <a:solidFill>
                  <a:srgbClr val="000066"/>
                </a:solidFill>
                <a:ea typeface="Gulim" pitchFamily="34" charset="-127"/>
              </a:rPr>
              <a:t>Life </a:t>
            </a:r>
            <a:r>
              <a:rPr lang="en-US" altLang="ko-KR" sz="4000" b="1" dirty="0" smtClean="0">
                <a:solidFill>
                  <a:srgbClr val="000066"/>
                </a:solidFill>
                <a:ea typeface="Gulim" pitchFamily="34" charset="-127"/>
              </a:rPr>
              <a:t/>
            </a:r>
            <a:br>
              <a:rPr lang="en-US" altLang="ko-KR" sz="4000" b="1" dirty="0" smtClean="0">
                <a:solidFill>
                  <a:srgbClr val="000066"/>
                </a:solidFill>
                <a:ea typeface="Gulim" pitchFamily="34" charset="-127"/>
              </a:rPr>
            </a:br>
            <a:r>
              <a:rPr lang="en-US" altLang="ko-KR" sz="2800" dirty="0" smtClean="0">
                <a:solidFill>
                  <a:srgbClr val="000066"/>
                </a:solidFill>
                <a:ea typeface="Gulim" pitchFamily="34" charset="-127"/>
              </a:rPr>
              <a:t>is in a</a:t>
            </a:r>
            <a:r>
              <a:rPr lang="en-US" altLang="ko-KR" sz="3200" dirty="0" smtClean="0">
                <a:solidFill>
                  <a:srgbClr val="000066"/>
                </a:solidFill>
                <a:ea typeface="Gulim" pitchFamily="34" charset="-127"/>
              </a:rPr>
              <a:t/>
            </a:r>
            <a:br>
              <a:rPr lang="en-US" altLang="ko-KR" sz="3200" dirty="0" smtClean="0">
                <a:solidFill>
                  <a:srgbClr val="000066"/>
                </a:solidFill>
                <a:ea typeface="Gulim" pitchFamily="34" charset="-127"/>
              </a:rPr>
            </a:br>
            <a:r>
              <a:rPr lang="en-US" altLang="ko-KR" sz="4000" b="1" dirty="0" smtClean="0">
                <a:solidFill>
                  <a:srgbClr val="000066"/>
                </a:solidFill>
                <a:ea typeface="Gulim" pitchFamily="34" charset="-127"/>
              </a:rPr>
              <a:t>Complex Mixture of Electrolytes</a:t>
            </a:r>
            <a:endParaRPr lang="en-US" altLang="ko-KR" sz="4000" b="1" dirty="0">
              <a:solidFill>
                <a:srgbClr val="000066"/>
              </a:solidFill>
              <a:ea typeface="Gulim" pitchFamily="34" charset="-127"/>
            </a:endParaRPr>
          </a:p>
          <a:p>
            <a:pPr algn="ctr"/>
            <a:r>
              <a:rPr lang="en-US" altLang="ko-KR" sz="1800" b="1" i="1" dirty="0">
                <a:solidFill>
                  <a:srgbClr val="000066"/>
                </a:solidFill>
                <a:ea typeface="Gulim" pitchFamily="34" charset="-127"/>
              </a:rPr>
              <a:t>mostly Na</a:t>
            </a:r>
            <a:r>
              <a:rPr lang="en-US" altLang="ko-KR" sz="1800" b="1" i="1" baseline="30000" dirty="0">
                <a:solidFill>
                  <a:srgbClr val="000066"/>
                </a:solidFill>
                <a:ea typeface="Gulim" pitchFamily="34" charset="-127"/>
              </a:rPr>
              <a:t>+</a:t>
            </a:r>
            <a:r>
              <a:rPr lang="en-US" altLang="ko-KR" sz="1800" b="1" i="1" dirty="0">
                <a:solidFill>
                  <a:srgbClr val="000066"/>
                </a:solidFill>
                <a:ea typeface="Gulim" pitchFamily="34" charset="-127"/>
              </a:rPr>
              <a:t>, K</a:t>
            </a:r>
            <a:r>
              <a:rPr lang="en-US" altLang="ko-KR" sz="1800" b="1" i="1" baseline="30000" dirty="0">
                <a:solidFill>
                  <a:srgbClr val="000066"/>
                </a:solidFill>
                <a:ea typeface="Gulim" pitchFamily="34" charset="-127"/>
              </a:rPr>
              <a:t>+</a:t>
            </a:r>
            <a:r>
              <a:rPr lang="en-US" altLang="ko-KR" sz="1800" b="1" i="1" dirty="0">
                <a:solidFill>
                  <a:srgbClr val="000066"/>
                </a:solidFill>
                <a:ea typeface="Gulim" pitchFamily="34" charset="-127"/>
              </a:rPr>
              <a:t>, and Ca</a:t>
            </a:r>
            <a:r>
              <a:rPr lang="en-US" altLang="ko-KR" sz="1800" b="1" i="1" baseline="30000" dirty="0">
                <a:solidFill>
                  <a:srgbClr val="000066"/>
                </a:solidFill>
                <a:ea typeface="Gulim" pitchFamily="34" charset="-127"/>
              </a:rPr>
              <a:t>++</a:t>
            </a:r>
            <a:r>
              <a:rPr lang="en-US" altLang="ko-KR" sz="1800" b="1" i="1" dirty="0">
                <a:solidFill>
                  <a:srgbClr val="000066"/>
                </a:solidFill>
                <a:ea typeface="Gulim" pitchFamily="34" charset="-127"/>
              </a:rPr>
              <a:t>  Cl </a:t>
            </a:r>
            <a:r>
              <a:rPr lang="en-US" altLang="ko-KR" sz="2000" b="1" i="1" baseline="30000" dirty="0">
                <a:solidFill>
                  <a:srgbClr val="000066"/>
                </a:solidFill>
                <a:ea typeface="Gulim" pitchFamily="34" charset="-127"/>
              </a:rPr>
              <a:t>-</a:t>
            </a:r>
            <a:endParaRPr lang="en-US" altLang="ko-KR" sz="2000" b="1" i="1" dirty="0">
              <a:solidFill>
                <a:srgbClr val="000066"/>
              </a:solidFill>
              <a:ea typeface="Gulim" pitchFamily="34" charset="-127"/>
            </a:endParaRPr>
          </a:p>
        </p:txBody>
      </p:sp>
      <p:sp>
        <p:nvSpPr>
          <p:cNvPr id="84997" name="Rectangle 4"/>
          <p:cNvSpPr>
            <a:spLocks noChangeArrowheads="1"/>
          </p:cNvSpPr>
          <p:nvPr/>
        </p:nvSpPr>
        <p:spPr bwMode="auto">
          <a:xfrm>
            <a:off x="284162" y="2462699"/>
            <a:ext cx="8591550" cy="830997"/>
          </a:xfrm>
          <a:prstGeom prst="rect">
            <a:avLst/>
          </a:prstGeom>
          <a:noFill/>
          <a:ln w="25400" algn="ctr">
            <a:noFill/>
            <a:miter lim="800000"/>
            <a:headEnd/>
            <a:tailEnd/>
          </a:ln>
        </p:spPr>
        <p:txBody>
          <a:bodyPr>
            <a:spAutoFit/>
          </a:bodyPr>
          <a:lstStyle/>
          <a:p>
            <a:pPr algn="ctr" eaLnBrk="0" hangingPunct="0">
              <a:spcBef>
                <a:spcPct val="50000"/>
              </a:spcBef>
            </a:pPr>
            <a:r>
              <a:rPr lang="en-US" altLang="ko-KR" sz="3200" b="1" dirty="0">
                <a:solidFill>
                  <a:srgbClr val="BE0000"/>
                </a:solidFill>
                <a:ea typeface="Gulim" pitchFamily="34" charset="-127"/>
              </a:rPr>
              <a:t>Ions </a:t>
            </a:r>
            <a:r>
              <a:rPr lang="en-US" altLang="ko-KR" sz="3200" b="1" dirty="0" smtClean="0">
                <a:solidFill>
                  <a:srgbClr val="BE0000"/>
                </a:solidFill>
                <a:ea typeface="Gulim" pitchFamily="34" charset="-127"/>
              </a:rPr>
              <a:t>Come  ‘in pairs’</a:t>
            </a:r>
            <a:r>
              <a:rPr lang="en-US" altLang="ko-KR" b="1" dirty="0">
                <a:solidFill>
                  <a:srgbClr val="BE0000"/>
                </a:solidFill>
                <a:ea typeface="Gulim" pitchFamily="34" charset="-127"/>
              </a:rPr>
              <a:t/>
            </a:r>
            <a:br>
              <a:rPr lang="en-US" altLang="ko-KR" b="1" dirty="0">
                <a:solidFill>
                  <a:srgbClr val="BE0000"/>
                </a:solidFill>
                <a:ea typeface="Gulim" pitchFamily="34" charset="-127"/>
              </a:rPr>
            </a:br>
            <a:r>
              <a:rPr lang="en-US" altLang="ko-KR" b="1" dirty="0" smtClean="0">
                <a:solidFill>
                  <a:srgbClr val="BE0000"/>
                </a:solidFill>
                <a:ea typeface="Gulim" pitchFamily="34" charset="-127"/>
              </a:rPr>
              <a:t>i.e., electrically balanced neutral combinations</a:t>
            </a:r>
            <a:endParaRPr lang="en-US" altLang="ko-KR" sz="3200" b="1" dirty="0">
              <a:solidFill>
                <a:srgbClr val="BE0000"/>
              </a:solidFill>
              <a:ea typeface="Gulim" pitchFamily="34" charset="-127"/>
            </a:endParaRPr>
          </a:p>
        </p:txBody>
      </p:sp>
      <p:sp>
        <p:nvSpPr>
          <p:cNvPr id="84998" name="Text Box 5"/>
          <p:cNvSpPr txBox="1">
            <a:spLocks noChangeArrowheads="1"/>
          </p:cNvSpPr>
          <p:nvPr/>
        </p:nvSpPr>
        <p:spPr bwMode="auto">
          <a:xfrm>
            <a:off x="952501" y="5379100"/>
            <a:ext cx="7254875" cy="1077218"/>
          </a:xfrm>
          <a:prstGeom prst="rect">
            <a:avLst/>
          </a:prstGeom>
          <a:noFill/>
          <a:ln w="9525">
            <a:noFill/>
            <a:miter lim="800000"/>
            <a:headEnd/>
            <a:tailEnd/>
          </a:ln>
        </p:spPr>
        <p:txBody>
          <a:bodyPr>
            <a:spAutoFit/>
          </a:bodyPr>
          <a:lstStyle/>
          <a:p>
            <a:pPr algn="ctr">
              <a:spcBef>
                <a:spcPct val="50000"/>
              </a:spcBef>
            </a:pPr>
            <a:r>
              <a:rPr lang="en-US" sz="2800" b="1" dirty="0" smtClean="0">
                <a:solidFill>
                  <a:srgbClr val="19066A"/>
                </a:solidFill>
              </a:rPr>
              <a:t>Electric Field is so strong </a:t>
            </a:r>
            <a:r>
              <a:rPr lang="en-US" sz="1800" b="1" dirty="0" smtClean="0">
                <a:solidFill>
                  <a:srgbClr val="19066A"/>
                </a:solidFill>
              </a:rPr>
              <a:t/>
            </a:r>
            <a:br>
              <a:rPr lang="en-US" sz="1800" b="1" dirty="0" smtClean="0">
                <a:solidFill>
                  <a:srgbClr val="19066A"/>
                </a:solidFill>
              </a:rPr>
            </a:br>
            <a:r>
              <a:rPr lang="en-US" sz="1800" b="1" smtClean="0">
                <a:solidFill>
                  <a:srgbClr val="19066A"/>
                </a:solidFill>
              </a:rPr>
              <a:t>that </a:t>
            </a:r>
            <a:r>
              <a:rPr lang="en-US" sz="1800" b="1">
                <a:solidFill>
                  <a:srgbClr val="19066A"/>
                </a:solidFill>
              </a:rPr>
              <a:t> </a:t>
            </a:r>
            <a:r>
              <a:rPr lang="en-US" sz="1800" b="1" smtClean="0">
                <a:solidFill>
                  <a:srgbClr val="19066A"/>
                </a:solidFill>
              </a:rPr>
              <a:t>charges </a:t>
            </a:r>
            <a:r>
              <a:rPr lang="en-US" sz="1800" b="1" dirty="0" smtClean="0">
                <a:solidFill>
                  <a:srgbClr val="19066A"/>
                </a:solidFill>
              </a:rPr>
              <a:t>balance to </a:t>
            </a:r>
            <a:r>
              <a:rPr lang="en-US" sz="1800" b="1" smtClean="0">
                <a:solidFill>
                  <a:srgbClr val="19066A"/>
                </a:solidFill>
              </a:rPr>
              <a:t>~10</a:t>
            </a:r>
            <a:r>
              <a:rPr lang="en-US" sz="1800" b="1" baseline="30000" smtClean="0">
                <a:solidFill>
                  <a:srgbClr val="19066A"/>
                </a:solidFill>
              </a:rPr>
              <a:t>-12 </a:t>
            </a:r>
            <a:r>
              <a:rPr lang="en-US" sz="1800" b="1" smtClean="0">
                <a:solidFill>
                  <a:srgbClr val="19066A"/>
                </a:solidFill>
              </a:rPr>
              <a:t>% </a:t>
            </a:r>
            <a:r>
              <a:rPr lang="en-US" sz="1800" b="1" dirty="0" smtClean="0">
                <a:solidFill>
                  <a:srgbClr val="19066A"/>
                </a:solidFill>
              </a:rPr>
              <a:t>, </a:t>
            </a:r>
            <a:br>
              <a:rPr lang="en-US" sz="1800" b="1" dirty="0" smtClean="0">
                <a:solidFill>
                  <a:srgbClr val="19066A"/>
                </a:solidFill>
              </a:rPr>
            </a:br>
            <a:r>
              <a:rPr lang="en-US" sz="1800" b="1" dirty="0" smtClean="0">
                <a:solidFill>
                  <a:srgbClr val="19066A"/>
                </a:solidFill>
              </a:rPr>
              <a:t>otherwise system explodes!!</a:t>
            </a:r>
            <a:endParaRPr lang="en-US" sz="1800" b="1" dirty="0">
              <a:solidFill>
                <a:srgbClr val="2D2D8A">
                  <a:lumMod val="50000"/>
                </a:srgbClr>
              </a:solidFill>
            </a:endParaRPr>
          </a:p>
        </p:txBody>
      </p:sp>
      <p:grpSp>
        <p:nvGrpSpPr>
          <p:cNvPr id="2" name="Group 1"/>
          <p:cNvGrpSpPr/>
          <p:nvPr/>
        </p:nvGrpSpPr>
        <p:grpSpPr>
          <a:xfrm>
            <a:off x="2876551" y="3662073"/>
            <a:ext cx="5330825" cy="1348221"/>
            <a:chOff x="2876551" y="3662073"/>
            <a:chExt cx="5330825" cy="1348221"/>
          </a:xfrm>
        </p:grpSpPr>
        <p:grpSp>
          <p:nvGrpSpPr>
            <p:cNvPr id="85000" name="Group 20"/>
            <p:cNvGrpSpPr>
              <a:grpSpLocks noChangeAspect="1"/>
            </p:cNvGrpSpPr>
            <p:nvPr/>
          </p:nvGrpSpPr>
          <p:grpSpPr bwMode="auto">
            <a:xfrm>
              <a:off x="2876551" y="3662073"/>
              <a:ext cx="3152267" cy="1332996"/>
              <a:chOff x="3407620" y="3828670"/>
              <a:chExt cx="2085975" cy="882650"/>
            </a:xfrm>
          </p:grpSpPr>
          <p:grpSp>
            <p:nvGrpSpPr>
              <p:cNvPr id="85003" name="Group 18"/>
              <p:cNvGrpSpPr>
                <a:grpSpLocks/>
              </p:cNvGrpSpPr>
              <p:nvPr/>
            </p:nvGrpSpPr>
            <p:grpSpPr bwMode="auto">
              <a:xfrm>
                <a:off x="4407696" y="4047313"/>
                <a:ext cx="428625" cy="552984"/>
                <a:chOff x="4701066" y="3936823"/>
                <a:chExt cx="428625" cy="552984"/>
              </a:xfrm>
            </p:grpSpPr>
            <p:sp>
              <p:nvSpPr>
                <p:cNvPr id="85011" name="Oval 21"/>
                <p:cNvSpPr>
                  <a:spLocks noChangeAspect="1" noChangeArrowheads="1"/>
                </p:cNvSpPr>
                <p:nvPr/>
              </p:nvSpPr>
              <p:spPr bwMode="auto">
                <a:xfrm>
                  <a:off x="4701066" y="4081819"/>
                  <a:ext cx="428625" cy="407988"/>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85012" name="Rectangle 22"/>
                <p:cNvSpPr>
                  <a:spLocks noChangeArrowheads="1"/>
                </p:cNvSpPr>
                <p:nvPr/>
              </p:nvSpPr>
              <p:spPr bwMode="auto">
                <a:xfrm>
                  <a:off x="4743978" y="3936823"/>
                  <a:ext cx="374650" cy="509489"/>
                </a:xfrm>
                <a:prstGeom prst="rect">
                  <a:avLst/>
                </a:prstGeom>
                <a:noFill/>
                <a:ln w="25400" algn="ctr">
                  <a:noFill/>
                  <a:miter lim="800000"/>
                  <a:headEnd/>
                  <a:tailEnd/>
                </a:ln>
              </p:spPr>
              <p:txBody>
                <a:bodyPr>
                  <a:spAutoFit/>
                </a:bodyPr>
                <a:lstStyle/>
                <a:p>
                  <a:pPr algn="ctr" eaLnBrk="0" hangingPunct="0">
                    <a:spcBef>
                      <a:spcPct val="50000"/>
                    </a:spcBef>
                  </a:pPr>
                  <a:r>
                    <a:rPr lang="en-US" sz="1200" b="1" dirty="0" smtClean="0">
                      <a:solidFill>
                        <a:srgbClr val="24246E"/>
                      </a:solidFill>
                    </a:rPr>
                    <a:t>Cl</a:t>
                  </a:r>
                  <a:r>
                    <a:rPr lang="en-US" sz="1200" b="1" baseline="30000" dirty="0" smtClean="0">
                      <a:solidFill>
                        <a:srgbClr val="24246E"/>
                      </a:solidFill>
                    </a:rPr>
                    <a:t>-</a:t>
                  </a:r>
                  <a:r>
                    <a:rPr lang="en-US" sz="4400" b="1" dirty="0" smtClean="0">
                      <a:solidFill>
                        <a:srgbClr val="000000"/>
                      </a:solidFill>
                    </a:rPr>
                    <a:t> </a:t>
                  </a:r>
                  <a:endParaRPr lang="en-US" sz="4400" b="1" dirty="0">
                    <a:solidFill>
                      <a:srgbClr val="000000"/>
                    </a:solidFill>
                  </a:endParaRPr>
                </a:p>
              </p:txBody>
            </p:sp>
          </p:grpSp>
          <p:sp>
            <p:nvSpPr>
              <p:cNvPr id="85004" name="AutoShape 23"/>
              <p:cNvSpPr>
                <a:spLocks noChangeArrowheads="1"/>
              </p:cNvSpPr>
              <p:nvPr/>
            </p:nvSpPr>
            <p:spPr bwMode="auto">
              <a:xfrm rot="-5400000">
                <a:off x="4009283" y="3227007"/>
                <a:ext cx="882650" cy="2085975"/>
              </a:xfrm>
              <a:prstGeom prst="can">
                <a:avLst>
                  <a:gd name="adj" fmla="val 59083"/>
                </a:avLst>
              </a:prstGeom>
              <a:noFill/>
              <a:ln w="50800">
                <a:solidFill>
                  <a:schemeClr val="accent2"/>
                </a:solidFill>
                <a:round/>
                <a:headEnd type="none" w="lg" len="lg"/>
                <a:tailEnd type="none" w="lg" len="lg"/>
              </a:ln>
            </p:spPr>
            <p:txBody>
              <a:bodyPr wrap="none" anchor="ctr"/>
              <a:lstStyle/>
              <a:p>
                <a:pPr algn="ctr" eaLnBrk="0" hangingPunct="0">
                  <a:spcBef>
                    <a:spcPct val="50000"/>
                  </a:spcBef>
                </a:pPr>
                <a:endParaRPr lang="en-US" dirty="0">
                  <a:solidFill>
                    <a:srgbClr val="000000"/>
                  </a:solidFill>
                </a:endParaRPr>
              </a:p>
            </p:txBody>
          </p:sp>
          <p:grpSp>
            <p:nvGrpSpPr>
              <p:cNvPr id="85005" name="Group 15"/>
              <p:cNvGrpSpPr>
                <a:grpSpLocks/>
              </p:cNvGrpSpPr>
              <p:nvPr/>
            </p:nvGrpSpPr>
            <p:grpSpPr bwMode="auto">
              <a:xfrm>
                <a:off x="4059287" y="3978959"/>
                <a:ext cx="542925" cy="312359"/>
                <a:chOff x="980421" y="5194301"/>
                <a:chExt cx="542925" cy="312359"/>
              </a:xfrm>
            </p:grpSpPr>
            <p:sp>
              <p:nvSpPr>
                <p:cNvPr id="14" name="Oval 25"/>
                <p:cNvSpPr>
                  <a:spLocks noChangeAspect="1" noChangeArrowheads="1"/>
                </p:cNvSpPr>
                <p:nvPr/>
              </p:nvSpPr>
              <p:spPr bwMode="auto">
                <a:xfrm>
                  <a:off x="1068312" y="5194330"/>
                  <a:ext cx="310951" cy="296430"/>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5" name="Text Box 26"/>
                <p:cNvSpPr txBox="1">
                  <a:spLocks noChangeArrowheads="1"/>
                </p:cNvSpPr>
                <p:nvPr/>
              </p:nvSpPr>
              <p:spPr bwMode="auto">
                <a:xfrm>
                  <a:off x="980070" y="5262656"/>
                  <a:ext cx="543114" cy="243872"/>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grpSp>
        </p:grpSp>
        <p:cxnSp>
          <p:nvCxnSpPr>
            <p:cNvPr id="85001" name="Straight Arrow Connector 22"/>
            <p:cNvCxnSpPr>
              <a:cxnSpLocks noChangeShapeType="1"/>
            </p:cNvCxnSpPr>
            <p:nvPr/>
          </p:nvCxnSpPr>
          <p:spPr bwMode="auto">
            <a:xfrm rot="16200000" flipV="1">
              <a:off x="5555739" y="4334463"/>
              <a:ext cx="1336423" cy="15239"/>
            </a:xfrm>
            <a:prstGeom prst="straightConnector1">
              <a:avLst/>
            </a:prstGeom>
            <a:noFill/>
            <a:ln w="9525" algn="ctr">
              <a:solidFill>
                <a:schemeClr val="accent6">
                  <a:lumMod val="50000"/>
                </a:schemeClr>
              </a:solidFill>
              <a:round/>
              <a:headEnd type="arrow" w="med" len="med"/>
              <a:tailEnd type="arrow" w="med" len="med"/>
            </a:ln>
          </p:spPr>
        </p:cxnSp>
        <p:sp>
          <p:nvSpPr>
            <p:cNvPr id="85002" name="TextBox 26"/>
            <p:cNvSpPr txBox="1">
              <a:spLocks noChangeArrowheads="1"/>
            </p:cNvSpPr>
            <p:nvPr/>
          </p:nvSpPr>
          <p:spPr bwMode="auto">
            <a:xfrm>
              <a:off x="6296338" y="4153613"/>
              <a:ext cx="1911038" cy="261436"/>
            </a:xfrm>
            <a:prstGeom prst="rect">
              <a:avLst/>
            </a:prstGeom>
            <a:noFill/>
            <a:ln w="9525">
              <a:noFill/>
              <a:miter lim="800000"/>
              <a:headEnd/>
              <a:tailEnd/>
            </a:ln>
          </p:spPr>
          <p:txBody>
            <a:bodyPr wrap="none">
              <a:spAutoFit/>
            </a:bodyPr>
            <a:lstStyle/>
            <a:p>
              <a:r>
                <a:rPr lang="en-US" sz="1100" dirty="0">
                  <a:solidFill>
                    <a:srgbClr val="19066A"/>
                  </a:solidFill>
                </a:rPr>
                <a:t>0.6 nm = Channel Diameter</a:t>
              </a:r>
            </a:p>
          </p:txBody>
        </p:sp>
      </p:grpSp>
    </p:spTree>
    <p:extLst>
      <p:ext uri="{BB962C8B-B14F-4D97-AF65-F5344CB8AC3E}">
        <p14:creationId xmlns:p14="http://schemas.microsoft.com/office/powerpoint/2010/main" val="3386935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10</a:t>
            </a:fld>
            <a:endParaRPr lang="en-US" dirty="0" smtClean="0"/>
          </a:p>
        </p:txBody>
      </p:sp>
      <p:sp>
        <p:nvSpPr>
          <p:cNvPr id="2054" name="Text Box 2"/>
          <p:cNvSpPr txBox="1">
            <a:spLocks noChangeArrowheads="1"/>
          </p:cNvSpPr>
          <p:nvPr>
            <p:custDataLst>
              <p:tags r:id="rId5"/>
            </p:custDataLst>
          </p:nvPr>
        </p:nvSpPr>
        <p:spPr bwMode="auto">
          <a:xfrm>
            <a:off x="74101" y="3282819"/>
            <a:ext cx="9144000" cy="3524042"/>
          </a:xfrm>
          <a:prstGeom prst="rect">
            <a:avLst/>
          </a:prstGeom>
          <a:noFill/>
          <a:ln w="25400" algn="ctr">
            <a:noFill/>
            <a:miter lim="800000"/>
            <a:headEnd/>
            <a:tailEnd/>
          </a:ln>
        </p:spPr>
        <p:txBody>
          <a:bodyPr>
            <a:spAutoFit/>
          </a:bodyPr>
          <a:lstStyle/>
          <a:p>
            <a:pPr algn="ctr" eaLnBrk="0" hangingPunct="0">
              <a:spcBef>
                <a:spcPct val="50000"/>
              </a:spcBef>
            </a:pPr>
            <a:r>
              <a:rPr lang="en-US" sz="3200" dirty="0" smtClean="0">
                <a:solidFill>
                  <a:srgbClr val="000066"/>
                </a:solidFill>
              </a:rPr>
              <a:t>I believe</a:t>
            </a:r>
          </a:p>
          <a:p>
            <a:pPr algn="ctr" eaLnBrk="0" hangingPunct="0">
              <a:spcBef>
                <a:spcPct val="50000"/>
              </a:spcBef>
            </a:pPr>
            <a:r>
              <a:rPr lang="en-US" sz="4000" b="1" dirty="0" smtClean="0">
                <a:solidFill>
                  <a:srgbClr val="000066"/>
                </a:solidFill>
              </a:rPr>
              <a:t>Variational Approach </a:t>
            </a:r>
            <a:br>
              <a:rPr lang="en-US" sz="4000" b="1" dirty="0" smtClean="0">
                <a:solidFill>
                  <a:srgbClr val="000066"/>
                </a:solidFill>
              </a:rPr>
            </a:br>
            <a:r>
              <a:rPr lang="en-US" sz="2800" dirty="0" smtClean="0">
                <a:solidFill>
                  <a:srgbClr val="000066"/>
                </a:solidFill>
              </a:rPr>
              <a:t>has a </a:t>
            </a:r>
            <a:r>
              <a:rPr lang="en-US" sz="4000" b="1" dirty="0" smtClean="0">
                <a:solidFill>
                  <a:srgbClr val="000066"/>
                </a:solidFill>
              </a:rPr>
              <a:t/>
            </a:r>
            <a:br>
              <a:rPr lang="en-US" sz="4000" b="1" dirty="0" smtClean="0">
                <a:solidFill>
                  <a:srgbClr val="000066"/>
                </a:solidFill>
              </a:rPr>
            </a:br>
            <a:r>
              <a:rPr lang="en-US" sz="4000" b="1" dirty="0" smtClean="0">
                <a:solidFill>
                  <a:srgbClr val="000066"/>
                </a:solidFill>
              </a:rPr>
              <a:t>Special Value</a:t>
            </a:r>
            <a:endParaRPr lang="en-US" sz="2400" b="1" dirty="0">
              <a:solidFill>
                <a:srgbClr val="000066"/>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sp>
        <p:nvSpPr>
          <p:cNvPr id="4" name="Oval 4"/>
          <p:cNvSpPr>
            <a:spLocks noChangeArrowheads="1"/>
          </p:cNvSpPr>
          <p:nvPr/>
        </p:nvSpPr>
        <p:spPr bwMode="auto">
          <a:xfrm>
            <a:off x="2801807" y="155260"/>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24315661"/>
              </p:ext>
            </p:extLst>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55353" name="Equation" r:id="rId8" imgW="2158920" imgH="952200" progId="Equation.DSMT4">
                  <p:embed/>
                </p:oleObj>
              </mc:Choice>
              <mc:Fallback>
                <p:oleObj name="Equation" r:id="rId8" imgW="2158920" imgH="952200" progId="Equation.DSMT4">
                  <p:embed/>
                  <p:pic>
                    <p:nvPicPr>
                      <p:cNvPr id="0" name=""/>
                      <p:cNvPicPr/>
                      <p:nvPr/>
                    </p:nvPicPr>
                    <p:blipFill>
                      <a:blip r:embed="rId9"/>
                      <a:stretch>
                        <a:fillRect/>
                      </a:stretch>
                    </p:blipFill>
                    <p:spPr>
                      <a:xfrm>
                        <a:off x="3405188" y="639763"/>
                        <a:ext cx="2159000" cy="952500"/>
                      </a:xfrm>
                      <a:prstGeom prst="rect">
                        <a:avLst/>
                      </a:prstGeom>
                    </p:spPr>
                  </p:pic>
                </p:oleObj>
              </mc:Fallback>
            </mc:AlternateContent>
          </a:graphicData>
        </a:graphic>
      </p:graphicFrame>
    </p:spTree>
    <p:custDataLst>
      <p:tags r:id="rId3"/>
    </p:custDataLst>
    <p:extLst>
      <p:ext uri="{BB962C8B-B14F-4D97-AF65-F5344CB8AC3E}">
        <p14:creationId xmlns:p14="http://schemas.microsoft.com/office/powerpoint/2010/main" val="33341223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11</a:t>
            </a:fld>
            <a:endParaRPr lang="en-US" dirty="0" smtClean="0"/>
          </a:p>
        </p:txBody>
      </p:sp>
      <p:sp>
        <p:nvSpPr>
          <p:cNvPr id="2054" name="Text Box 2"/>
          <p:cNvSpPr txBox="1">
            <a:spLocks noChangeArrowheads="1"/>
          </p:cNvSpPr>
          <p:nvPr>
            <p:custDataLst>
              <p:tags r:id="rId5"/>
            </p:custDataLst>
          </p:nvPr>
        </p:nvSpPr>
        <p:spPr bwMode="auto">
          <a:xfrm>
            <a:off x="74101" y="2345748"/>
            <a:ext cx="9144000" cy="4324261"/>
          </a:xfrm>
          <a:prstGeom prst="rect">
            <a:avLst/>
          </a:prstGeom>
          <a:noFill/>
          <a:ln w="25400" algn="ctr">
            <a:noFill/>
            <a:miter lim="800000"/>
            <a:headEnd/>
            <a:tailEnd/>
          </a:ln>
        </p:spPr>
        <p:txBody>
          <a:bodyPr>
            <a:spAutoFit/>
          </a:bodyPr>
          <a:lstStyle/>
          <a:p>
            <a:pPr algn="ctr" eaLnBrk="0" hangingPunct="0">
              <a:spcBef>
                <a:spcPct val="50000"/>
              </a:spcBef>
            </a:pPr>
            <a:r>
              <a:rPr lang="en-US" sz="5400" b="1" dirty="0" smtClean="0">
                <a:solidFill>
                  <a:srgbClr val="000066"/>
                </a:solidFill>
              </a:rPr>
              <a:t>Variational Approach </a:t>
            </a:r>
            <a:r>
              <a:rPr lang="en-US" sz="4000" b="1" dirty="0" smtClean="0">
                <a:solidFill>
                  <a:srgbClr val="000066"/>
                </a:solidFill>
              </a:rPr>
              <a:t/>
            </a:r>
            <a:br>
              <a:rPr lang="en-US" sz="4000" b="1" dirty="0" smtClean="0">
                <a:solidFill>
                  <a:srgbClr val="000066"/>
                </a:solidFill>
              </a:rPr>
            </a:br>
            <a:r>
              <a:rPr lang="en-US" sz="3200" dirty="0" smtClean="0">
                <a:solidFill>
                  <a:srgbClr val="000066"/>
                </a:solidFill>
              </a:rPr>
              <a:t>is </a:t>
            </a:r>
            <a:r>
              <a:rPr lang="en-US" sz="4000" b="1" dirty="0" smtClean="0">
                <a:solidFill>
                  <a:srgbClr val="000066"/>
                </a:solidFill>
              </a:rPr>
              <a:t/>
            </a:r>
            <a:br>
              <a:rPr lang="en-US" sz="4000" b="1" dirty="0" smtClean="0">
                <a:solidFill>
                  <a:srgbClr val="000066"/>
                </a:solidFill>
              </a:rPr>
            </a:br>
            <a:r>
              <a:rPr lang="en-US" sz="4000" b="1" dirty="0" smtClean="0">
                <a:solidFill>
                  <a:srgbClr val="000066"/>
                </a:solidFill>
              </a:rPr>
              <a:t>Always self-consistent</a:t>
            </a:r>
          </a:p>
          <a:p>
            <a:pPr algn="ctr" eaLnBrk="0" hangingPunct="0">
              <a:spcBef>
                <a:spcPct val="50000"/>
              </a:spcBef>
            </a:pPr>
            <a:r>
              <a:rPr lang="en-US" sz="4000" b="1" dirty="0" smtClean="0">
                <a:solidFill>
                  <a:srgbClr val="000066"/>
                </a:solidFill>
              </a:rPr>
              <a:t>Allows adding components </a:t>
            </a:r>
            <a:br>
              <a:rPr lang="en-US" sz="4000" b="1" dirty="0" smtClean="0">
                <a:solidFill>
                  <a:srgbClr val="000066"/>
                </a:solidFill>
              </a:rPr>
            </a:br>
            <a:r>
              <a:rPr lang="en-US" sz="2000" b="1" dirty="0" smtClean="0">
                <a:solidFill>
                  <a:srgbClr val="000066"/>
                </a:solidFill>
              </a:rPr>
              <a:t>with minimal parameters</a:t>
            </a:r>
            <a:endParaRPr lang="en-US" sz="4000" b="1" dirty="0" smtClean="0">
              <a:solidFill>
                <a:srgbClr val="000066"/>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sp>
        <p:nvSpPr>
          <p:cNvPr id="2056" name="Oval 4"/>
          <p:cNvSpPr>
            <a:spLocks noChangeArrowheads="1"/>
          </p:cNvSpPr>
          <p:nvPr/>
        </p:nvSpPr>
        <p:spPr bwMode="auto">
          <a:xfrm>
            <a:off x="2801807" y="155260"/>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009789866"/>
              </p:ext>
            </p:extLst>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47207" name="Equation" r:id="rId8" imgW="2158920" imgH="952200" progId="Equation.DSMT4">
                  <p:embed/>
                </p:oleObj>
              </mc:Choice>
              <mc:Fallback>
                <p:oleObj name="Equation" r:id="rId8" imgW="2158920" imgH="952200" progId="Equation.DSMT4">
                  <p:embed/>
                  <p:pic>
                    <p:nvPicPr>
                      <p:cNvPr id="0" name=""/>
                      <p:cNvPicPr/>
                      <p:nvPr/>
                    </p:nvPicPr>
                    <p:blipFill>
                      <a:blip r:embed="rId9"/>
                      <a:stretch>
                        <a:fillRect/>
                      </a:stretch>
                    </p:blipFill>
                    <p:spPr>
                      <a:xfrm>
                        <a:off x="3405188" y="639763"/>
                        <a:ext cx="2159000" cy="952500"/>
                      </a:xfrm>
                      <a:prstGeom prst="rect">
                        <a:avLst/>
                      </a:prstGeom>
                    </p:spPr>
                  </p:pic>
                </p:oleObj>
              </mc:Fallback>
            </mc:AlternateContent>
          </a:graphicData>
        </a:graphic>
      </p:graphicFrame>
    </p:spTree>
    <p:custDataLst>
      <p:tags r:id="rId3"/>
    </p:custDataLst>
    <p:extLst>
      <p:ext uri="{BB962C8B-B14F-4D97-AF65-F5344CB8AC3E}">
        <p14:creationId xmlns:p14="http://schemas.microsoft.com/office/powerpoint/2010/main" val="33341223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12</a:t>
            </a:fld>
            <a:endParaRPr lang="en-US" dirty="0" smtClean="0"/>
          </a:p>
        </p:txBody>
      </p:sp>
      <p:sp>
        <p:nvSpPr>
          <p:cNvPr id="2054" name="Text Box 2"/>
          <p:cNvSpPr txBox="1">
            <a:spLocks noChangeArrowheads="1"/>
          </p:cNvSpPr>
          <p:nvPr>
            <p:custDataLst>
              <p:tags r:id="rId5"/>
            </p:custDataLst>
          </p:nvPr>
        </p:nvSpPr>
        <p:spPr bwMode="auto">
          <a:xfrm>
            <a:off x="0" y="2721183"/>
            <a:ext cx="9144000" cy="4693593"/>
          </a:xfrm>
          <a:prstGeom prst="rect">
            <a:avLst/>
          </a:prstGeom>
          <a:noFill/>
          <a:ln w="25400" algn="ctr">
            <a:noFill/>
            <a:miter lim="800000"/>
            <a:headEnd/>
            <a:tailEnd/>
          </a:ln>
        </p:spPr>
        <p:txBody>
          <a:bodyPr>
            <a:spAutoFit/>
          </a:bodyPr>
          <a:lstStyle/>
          <a:p>
            <a:pPr algn="ctr" eaLnBrk="0" hangingPunct="0">
              <a:spcBef>
                <a:spcPct val="50000"/>
              </a:spcBef>
            </a:pPr>
            <a:r>
              <a:rPr lang="en-US" sz="3600" b="1" dirty="0" smtClean="0">
                <a:solidFill>
                  <a:srgbClr val="000066"/>
                </a:solidFill>
              </a:rPr>
              <a:t>Scientific Discussion </a:t>
            </a:r>
            <a:br>
              <a:rPr lang="en-US" sz="3600" b="1" dirty="0" smtClean="0">
                <a:solidFill>
                  <a:srgbClr val="000066"/>
                </a:solidFill>
              </a:rPr>
            </a:br>
            <a:r>
              <a:rPr lang="en-US" sz="4800" b="1" dirty="0" smtClean="0">
                <a:solidFill>
                  <a:srgbClr val="000066"/>
                </a:solidFill>
              </a:rPr>
              <a:t>Converges </a:t>
            </a:r>
            <a:r>
              <a:rPr lang="en-US" sz="3600" b="1" dirty="0" smtClean="0">
                <a:solidFill>
                  <a:srgbClr val="000066"/>
                </a:solidFill>
              </a:rPr>
              <a:t/>
            </a:r>
            <a:br>
              <a:rPr lang="en-US" sz="3600" b="1" dirty="0" smtClean="0">
                <a:solidFill>
                  <a:srgbClr val="000066"/>
                </a:solidFill>
              </a:rPr>
            </a:br>
            <a:r>
              <a:rPr lang="en-US" sz="4400" b="1" dirty="0" smtClean="0">
                <a:solidFill>
                  <a:srgbClr val="000066"/>
                </a:solidFill>
              </a:rPr>
              <a:t>Rapidly </a:t>
            </a:r>
            <a:r>
              <a:rPr lang="en-US" sz="3600" b="1" dirty="0" smtClean="0">
                <a:solidFill>
                  <a:srgbClr val="000066"/>
                </a:solidFill>
              </a:rPr>
              <a:t/>
            </a:r>
            <a:br>
              <a:rPr lang="en-US" sz="3600" b="1" dirty="0" smtClean="0">
                <a:solidFill>
                  <a:srgbClr val="000066"/>
                </a:solidFill>
              </a:rPr>
            </a:br>
            <a:r>
              <a:rPr lang="en-US" sz="3600" b="1" dirty="0" smtClean="0">
                <a:solidFill>
                  <a:srgbClr val="000066"/>
                </a:solidFill>
              </a:rPr>
              <a:t>when </a:t>
            </a:r>
            <a:br>
              <a:rPr lang="en-US" sz="3600" b="1" dirty="0" smtClean="0">
                <a:solidFill>
                  <a:srgbClr val="000066"/>
                </a:solidFill>
              </a:rPr>
            </a:br>
            <a:r>
              <a:rPr lang="en-US" sz="4400" b="1" dirty="0" smtClean="0">
                <a:solidFill>
                  <a:srgbClr val="000066"/>
                </a:solidFill>
              </a:rPr>
              <a:t>Self-consistent </a:t>
            </a:r>
            <a:r>
              <a:rPr lang="en-US" sz="3600" b="1" dirty="0" smtClean="0">
                <a:solidFill>
                  <a:srgbClr val="000066"/>
                </a:solidFill>
              </a:rPr>
              <a:t/>
            </a:r>
            <a:br>
              <a:rPr lang="en-US" sz="3600" b="1" dirty="0" smtClean="0">
                <a:solidFill>
                  <a:srgbClr val="000066"/>
                </a:solidFill>
              </a:rPr>
            </a:br>
            <a:r>
              <a:rPr lang="en-US" sz="2800" b="1" dirty="0" smtClean="0">
                <a:solidFill>
                  <a:srgbClr val="000066"/>
                </a:solidFill>
              </a:rPr>
              <a:t>with minimal parameters</a:t>
            </a:r>
            <a:endParaRPr lang="en-US" sz="1100" b="1" dirty="0">
              <a:solidFill>
                <a:srgbClr val="000066"/>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sp>
        <p:nvSpPr>
          <p:cNvPr id="9" name="Oval 4"/>
          <p:cNvSpPr>
            <a:spLocks noChangeArrowheads="1"/>
          </p:cNvSpPr>
          <p:nvPr/>
        </p:nvSpPr>
        <p:spPr bwMode="auto">
          <a:xfrm>
            <a:off x="2801807" y="155260"/>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112372003"/>
              </p:ext>
            </p:extLst>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50276" name="Equation" r:id="rId8" imgW="2158920" imgH="952200" progId="Equation.DSMT4">
                  <p:embed/>
                </p:oleObj>
              </mc:Choice>
              <mc:Fallback>
                <p:oleObj name="Equation" r:id="rId8" imgW="2158920" imgH="952200" progId="Equation.DSMT4">
                  <p:embed/>
                  <p:pic>
                    <p:nvPicPr>
                      <p:cNvPr id="0" name=""/>
                      <p:cNvPicPr/>
                      <p:nvPr/>
                    </p:nvPicPr>
                    <p:blipFill>
                      <a:blip r:embed="rId9"/>
                      <a:stretch>
                        <a:fillRect/>
                      </a:stretch>
                    </p:blipFill>
                    <p:spPr>
                      <a:xfrm>
                        <a:off x="3405188" y="639763"/>
                        <a:ext cx="2159000" cy="952500"/>
                      </a:xfrm>
                      <a:prstGeom prst="rect">
                        <a:avLst/>
                      </a:prstGeom>
                    </p:spPr>
                  </p:pic>
                </p:oleObj>
              </mc:Fallback>
            </mc:AlternateContent>
          </a:graphicData>
        </a:graphic>
      </p:graphicFrame>
    </p:spTree>
    <p:custDataLst>
      <p:tags r:id="rId3"/>
    </p:custDataLst>
    <p:extLst>
      <p:ext uri="{BB962C8B-B14F-4D97-AF65-F5344CB8AC3E}">
        <p14:creationId xmlns:p14="http://schemas.microsoft.com/office/powerpoint/2010/main" val="1770791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13</a:t>
            </a:fld>
            <a:endParaRPr lang="en-US" dirty="0" smtClean="0"/>
          </a:p>
        </p:txBody>
      </p:sp>
      <p:sp>
        <p:nvSpPr>
          <p:cNvPr id="2054" name="Text Box 2"/>
          <p:cNvSpPr txBox="1">
            <a:spLocks noChangeArrowheads="1"/>
          </p:cNvSpPr>
          <p:nvPr>
            <p:custDataLst>
              <p:tags r:id="rId5"/>
            </p:custDataLst>
          </p:nvPr>
        </p:nvSpPr>
        <p:spPr bwMode="auto">
          <a:xfrm>
            <a:off x="0" y="2721183"/>
            <a:ext cx="9144000" cy="3370153"/>
          </a:xfrm>
          <a:prstGeom prst="rect">
            <a:avLst/>
          </a:prstGeom>
          <a:noFill/>
          <a:ln w="25400" algn="ctr">
            <a:noFill/>
            <a:miter lim="800000"/>
            <a:headEnd/>
            <a:tailEnd/>
          </a:ln>
        </p:spPr>
        <p:txBody>
          <a:bodyPr>
            <a:spAutoFit/>
          </a:bodyPr>
          <a:lstStyle/>
          <a:p>
            <a:pPr algn="ctr" eaLnBrk="0" hangingPunct="0">
              <a:spcBef>
                <a:spcPct val="50000"/>
              </a:spcBef>
            </a:pPr>
            <a:r>
              <a:rPr lang="en-US" sz="4800" b="1" dirty="0" smtClean="0">
                <a:solidFill>
                  <a:srgbClr val="000066"/>
                </a:solidFill>
              </a:rPr>
              <a:t>Variational Approach </a:t>
            </a:r>
          </a:p>
          <a:p>
            <a:pPr algn="ctr" eaLnBrk="0" hangingPunct="0">
              <a:spcBef>
                <a:spcPct val="50000"/>
              </a:spcBef>
            </a:pPr>
            <a:r>
              <a:rPr lang="en-US" sz="3200" b="1" dirty="0" smtClean="0">
                <a:solidFill>
                  <a:srgbClr val="000066"/>
                </a:solidFill>
              </a:rPr>
              <a:t>catalyzes </a:t>
            </a:r>
          </a:p>
          <a:p>
            <a:pPr algn="ctr" eaLnBrk="0" hangingPunct="0">
              <a:spcBef>
                <a:spcPct val="50000"/>
              </a:spcBef>
            </a:pPr>
            <a:r>
              <a:rPr lang="en-US" sz="3600" b="1" dirty="0" smtClean="0">
                <a:solidFill>
                  <a:srgbClr val="000066"/>
                </a:solidFill>
              </a:rPr>
              <a:t>Science as a Social Process</a:t>
            </a:r>
            <a:endParaRPr lang="en-US" sz="2000" b="1" dirty="0">
              <a:solidFill>
                <a:srgbClr val="000066"/>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sp>
        <p:nvSpPr>
          <p:cNvPr id="9" name="Oval 4"/>
          <p:cNvSpPr>
            <a:spLocks noChangeArrowheads="1"/>
          </p:cNvSpPr>
          <p:nvPr/>
        </p:nvSpPr>
        <p:spPr bwMode="auto">
          <a:xfrm>
            <a:off x="2801807" y="155260"/>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112372003"/>
              </p:ext>
            </p:extLst>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51294" name="Equation" r:id="rId8" imgW="2158920" imgH="952200" progId="Equation.DSMT4">
                  <p:embed/>
                </p:oleObj>
              </mc:Choice>
              <mc:Fallback>
                <p:oleObj name="Equation" r:id="rId8" imgW="2158920" imgH="952200" progId="Equation.DSMT4">
                  <p:embed/>
                  <p:pic>
                    <p:nvPicPr>
                      <p:cNvPr id="0" name=""/>
                      <p:cNvPicPr/>
                      <p:nvPr/>
                    </p:nvPicPr>
                    <p:blipFill>
                      <a:blip r:embed="rId9"/>
                      <a:stretch>
                        <a:fillRect/>
                      </a:stretch>
                    </p:blipFill>
                    <p:spPr>
                      <a:xfrm>
                        <a:off x="3405188" y="639763"/>
                        <a:ext cx="2159000" cy="952500"/>
                      </a:xfrm>
                      <a:prstGeom prst="rect">
                        <a:avLst/>
                      </a:prstGeom>
                    </p:spPr>
                  </p:pic>
                </p:oleObj>
              </mc:Fallback>
            </mc:AlternateContent>
          </a:graphicData>
        </a:graphic>
      </p:graphicFrame>
    </p:spTree>
    <p:custDataLst>
      <p:tags r:id="rId3"/>
    </p:custDataLst>
    <p:extLst>
      <p:ext uri="{BB962C8B-B14F-4D97-AF65-F5344CB8AC3E}">
        <p14:creationId xmlns:p14="http://schemas.microsoft.com/office/powerpoint/2010/main" val="1770791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07F3FD2B-75C9-4120-9D9F-516ADD8AEB7E}" type="slidenum">
              <a:rPr lang="en-US" smtClean="0">
                <a:solidFill>
                  <a:srgbClr val="000000"/>
                </a:solidFill>
              </a:rPr>
              <a:pPr>
                <a:defRPr/>
              </a:pPr>
              <a:t>14</a:t>
            </a:fld>
            <a:endParaRPr lang="en-US" dirty="0">
              <a:solidFill>
                <a:srgbClr val="000000"/>
              </a:solidFill>
            </a:endParaRPr>
          </a:p>
        </p:txBody>
      </p:sp>
      <p:sp>
        <p:nvSpPr>
          <p:cNvPr id="4" name="TextBox 3"/>
          <p:cNvSpPr txBox="1"/>
          <p:nvPr/>
        </p:nvSpPr>
        <p:spPr>
          <a:xfrm>
            <a:off x="1391961" y="2181497"/>
            <a:ext cx="6022949" cy="1415772"/>
          </a:xfrm>
          <a:prstGeom prst="rect">
            <a:avLst/>
          </a:prstGeom>
          <a:noFill/>
        </p:spPr>
        <p:txBody>
          <a:bodyPr wrap="square" rtlCol="0">
            <a:spAutoFit/>
          </a:bodyPr>
          <a:lstStyle/>
          <a:p>
            <a:pPr algn="ctr"/>
            <a:r>
              <a:rPr lang="en-US" sz="5400" b="1" dirty="0" smtClean="0">
                <a:solidFill>
                  <a:srgbClr val="19066A"/>
                </a:solidFill>
              </a:rPr>
              <a:t>Otherwise, …</a:t>
            </a:r>
            <a:endParaRPr lang="en-US" sz="3200" b="1" dirty="0" smtClean="0">
              <a:solidFill>
                <a:srgbClr val="19066A"/>
              </a:solidFill>
            </a:endParaRPr>
          </a:p>
          <a:p>
            <a:pPr algn="ctr"/>
            <a:endParaRPr lang="en-US" sz="3200" b="1" dirty="0">
              <a:solidFill>
                <a:srgbClr val="19066A"/>
              </a:solidFill>
            </a:endParaRPr>
          </a:p>
        </p:txBody>
      </p:sp>
    </p:spTree>
    <p:extLst>
      <p:ext uri="{BB962C8B-B14F-4D97-AF65-F5344CB8AC3E}">
        <p14:creationId xmlns:p14="http://schemas.microsoft.com/office/powerpoint/2010/main" val="13905808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516466" y="0"/>
            <a:ext cx="7874000" cy="2185214"/>
          </a:xfrm>
          <a:prstGeom prst="rect">
            <a:avLst/>
          </a:prstGeom>
          <a:noFill/>
        </p:spPr>
        <p:txBody>
          <a:bodyPr wrap="square" rtlCol="0">
            <a:spAutoFit/>
          </a:bodyPr>
          <a:lstStyle/>
          <a:p>
            <a:pPr algn="ctr"/>
            <a:r>
              <a:rPr lang="en-US" sz="3200" b="1" dirty="0" smtClean="0">
                <a:solidFill>
                  <a:srgbClr val="19066A"/>
                </a:solidFill>
              </a:rPr>
              <a:t>Complex Schemes </a:t>
            </a:r>
            <a:br>
              <a:rPr lang="en-US" sz="3200" b="1" dirty="0" smtClean="0">
                <a:solidFill>
                  <a:srgbClr val="19066A"/>
                </a:solidFill>
              </a:rPr>
            </a:br>
            <a:r>
              <a:rPr lang="en-US" dirty="0" smtClean="0">
                <a:solidFill>
                  <a:srgbClr val="19066A"/>
                </a:solidFill>
              </a:rPr>
              <a:t>produce</a:t>
            </a:r>
            <a:br>
              <a:rPr lang="en-US" dirty="0" smtClean="0">
                <a:solidFill>
                  <a:srgbClr val="19066A"/>
                </a:solidFill>
              </a:rPr>
            </a:br>
            <a:r>
              <a:rPr lang="en-US" sz="2800" b="1" dirty="0">
                <a:solidFill>
                  <a:srgbClr val="19066A"/>
                </a:solidFill>
              </a:rPr>
              <a:t>Unresolved </a:t>
            </a:r>
            <a:r>
              <a:rPr lang="en-US" sz="2800" b="1" dirty="0" smtClean="0">
                <a:solidFill>
                  <a:srgbClr val="19066A"/>
                </a:solidFill>
              </a:rPr>
              <a:t>Discussion</a:t>
            </a:r>
            <a:r>
              <a:rPr lang="en-US" sz="1800" b="1" dirty="0" smtClean="0">
                <a:solidFill>
                  <a:srgbClr val="19066A"/>
                </a:solidFill>
              </a:rPr>
              <a:t> </a:t>
            </a:r>
            <a:br>
              <a:rPr lang="en-US" sz="1800" b="1" dirty="0" smtClean="0">
                <a:solidFill>
                  <a:srgbClr val="19066A"/>
                </a:solidFill>
              </a:rPr>
            </a:br>
            <a:r>
              <a:rPr lang="en-US" dirty="0" smtClean="0">
                <a:solidFill>
                  <a:srgbClr val="19066A"/>
                </a:solidFill>
              </a:rPr>
              <a:t>and</a:t>
            </a:r>
            <a:r>
              <a:rPr lang="en-US" dirty="0">
                <a:solidFill>
                  <a:srgbClr val="19066A"/>
                </a:solidFill>
              </a:rPr>
              <a:t/>
            </a:r>
            <a:br>
              <a:rPr lang="en-US" dirty="0">
                <a:solidFill>
                  <a:srgbClr val="19066A"/>
                </a:solidFill>
              </a:rPr>
            </a:br>
            <a:r>
              <a:rPr lang="en-US" sz="2800" b="1" dirty="0" smtClean="0">
                <a:solidFill>
                  <a:srgbClr val="19066A"/>
                </a:solidFill>
              </a:rPr>
              <a:t>Experimentation</a:t>
            </a:r>
            <a:endParaRPr lang="en-US" b="1" dirty="0" smtClean="0">
              <a:solidFill>
                <a:srgbClr val="19066A"/>
              </a:solidFill>
            </a:endParaRPr>
          </a:p>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499" y="2162945"/>
            <a:ext cx="4699000" cy="4695053"/>
          </a:xfrm>
          <a:prstGeom prst="rect">
            <a:avLst/>
          </a:prstGeom>
        </p:spPr>
      </p:pic>
    </p:spTree>
    <p:extLst>
      <p:ext uri="{BB962C8B-B14F-4D97-AF65-F5344CB8AC3E}">
        <p14:creationId xmlns:p14="http://schemas.microsoft.com/office/powerpoint/2010/main" val="17632123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321733" y="203200"/>
            <a:ext cx="7874000" cy="1508105"/>
          </a:xfrm>
          <a:prstGeom prst="rect">
            <a:avLst/>
          </a:prstGeom>
          <a:noFill/>
        </p:spPr>
        <p:txBody>
          <a:bodyPr wrap="square" rtlCol="0">
            <a:spAutoFit/>
          </a:bodyPr>
          <a:lstStyle/>
          <a:p>
            <a:pPr algn="ctr"/>
            <a:r>
              <a:rPr lang="en-US" sz="3200" b="1" dirty="0" smtClean="0">
                <a:solidFill>
                  <a:srgbClr val="19066A"/>
                </a:solidFill>
              </a:rPr>
              <a:t>Complex Schemes </a:t>
            </a:r>
            <a:br>
              <a:rPr lang="en-US" sz="3200" b="1" dirty="0" smtClean="0">
                <a:solidFill>
                  <a:srgbClr val="19066A"/>
                </a:solidFill>
              </a:rPr>
            </a:br>
            <a:r>
              <a:rPr lang="en-US" dirty="0" smtClean="0">
                <a:solidFill>
                  <a:srgbClr val="19066A"/>
                </a:solidFill>
              </a:rPr>
              <a:t>produce</a:t>
            </a:r>
            <a:br>
              <a:rPr lang="en-US" dirty="0" smtClean="0">
                <a:solidFill>
                  <a:srgbClr val="19066A"/>
                </a:solidFill>
              </a:rPr>
            </a:br>
            <a:r>
              <a:rPr lang="en-US" sz="2800" b="1" dirty="0" smtClean="0">
                <a:solidFill>
                  <a:srgbClr val="19066A"/>
                </a:solidFill>
              </a:rPr>
              <a:t>More Grants than Designs</a:t>
            </a:r>
            <a:endParaRPr lang="en-US" b="1" dirty="0" smtClean="0">
              <a:solidFill>
                <a:srgbClr val="19066A"/>
              </a:solidFill>
            </a:endParaRPr>
          </a:p>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432" y="1592772"/>
            <a:ext cx="4699000" cy="4695053"/>
          </a:xfrm>
          <a:prstGeom prst="rect">
            <a:avLst/>
          </a:prstGeom>
        </p:spPr>
      </p:pic>
    </p:spTree>
    <p:extLst>
      <p:ext uri="{BB962C8B-B14F-4D97-AF65-F5344CB8AC3E}">
        <p14:creationId xmlns:p14="http://schemas.microsoft.com/office/powerpoint/2010/main" val="2217410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4067" y="524656"/>
            <a:ext cx="8229600" cy="5277925"/>
          </a:xfrm>
        </p:spPr>
        <p:txBody>
          <a:bodyPr/>
          <a:lstStyle/>
          <a:p>
            <a:r>
              <a:rPr lang="en-US" sz="2800" b="1" dirty="0" smtClean="0">
                <a:solidFill>
                  <a:srgbClr val="19066A"/>
                </a:solidFill>
              </a:rPr>
              <a:t>Complex Schemes </a:t>
            </a:r>
            <a:br>
              <a:rPr lang="en-US" sz="2800" b="1" dirty="0" smtClean="0">
                <a:solidFill>
                  <a:srgbClr val="19066A"/>
                </a:solidFill>
              </a:rPr>
            </a:br>
            <a:r>
              <a:rPr lang="en-US" sz="2800" dirty="0" smtClean="0">
                <a:solidFill>
                  <a:srgbClr val="19066A"/>
                </a:solidFill>
              </a:rPr>
              <a:t>need to be replaced by a </a:t>
            </a:r>
            <a:r>
              <a:rPr lang="en-US" sz="2800" b="1" dirty="0" smtClean="0">
                <a:solidFill>
                  <a:srgbClr val="19066A"/>
                </a:solidFill>
              </a:rPr>
              <a:t/>
            </a:r>
            <a:br>
              <a:rPr lang="en-US" sz="2800" b="1" dirty="0" smtClean="0">
                <a:solidFill>
                  <a:srgbClr val="19066A"/>
                </a:solidFill>
              </a:rPr>
            </a:br>
            <a:r>
              <a:rPr lang="en-US" sz="2800" b="1" dirty="0" smtClean="0">
                <a:solidFill>
                  <a:srgbClr val="19066A"/>
                </a:solidFill>
              </a:rPr>
              <a:t>Variational Field Theory</a:t>
            </a:r>
            <a:r>
              <a:rPr lang="en-US" sz="2800" dirty="0" smtClean="0">
                <a:solidFill>
                  <a:srgbClr val="19066A"/>
                </a:solidFill>
              </a:rPr>
              <a:t/>
            </a:r>
            <a:br>
              <a:rPr lang="en-US" sz="2800" dirty="0" smtClean="0">
                <a:solidFill>
                  <a:srgbClr val="19066A"/>
                </a:solidFill>
              </a:rPr>
            </a:br>
            <a:r>
              <a:rPr lang="en-US" sz="2000" i="1" dirty="0" smtClean="0">
                <a:solidFill>
                  <a:srgbClr val="19066A"/>
                </a:solidFill>
              </a:rPr>
              <a:t>in my opinion</a:t>
            </a:r>
            <a:br>
              <a:rPr lang="en-US" sz="2000" i="1" dirty="0" smtClean="0">
                <a:solidFill>
                  <a:srgbClr val="19066A"/>
                </a:solidFill>
              </a:rPr>
            </a:br>
            <a:r>
              <a:rPr lang="en-US" sz="2000" i="1" dirty="0" smtClean="0">
                <a:solidFill>
                  <a:srgbClr val="19066A"/>
                </a:solidFill>
              </a:rPr>
              <a:t/>
            </a:r>
            <a:br>
              <a:rPr lang="en-US" sz="2000" i="1" dirty="0" smtClean="0">
                <a:solidFill>
                  <a:srgbClr val="19066A"/>
                </a:solidFill>
              </a:rPr>
            </a:br>
            <a:r>
              <a:rPr lang="en-US" sz="2800" i="1" dirty="0" smtClean="0">
                <a:solidFill>
                  <a:srgbClr val="19066A"/>
                </a:solidFill>
              </a:rPr>
              <a:t/>
            </a:r>
            <a:br>
              <a:rPr lang="en-US" sz="2800" i="1" dirty="0" smtClean="0">
                <a:solidFill>
                  <a:srgbClr val="19066A"/>
                </a:solidFill>
              </a:rPr>
            </a:br>
            <a:r>
              <a:rPr lang="en-US" sz="2800" i="1" dirty="0" smtClean="0">
                <a:solidFill>
                  <a:srgbClr val="19066A"/>
                </a:solidFill>
              </a:rPr>
              <a:t>Here we consider </a:t>
            </a:r>
            <a:br>
              <a:rPr lang="en-US" sz="2800" i="1" dirty="0" smtClean="0">
                <a:solidFill>
                  <a:srgbClr val="19066A"/>
                </a:solidFill>
              </a:rPr>
            </a:br>
            <a:r>
              <a:rPr lang="en-US" sz="4800" b="1" i="1" u="sng" dirty="0" smtClean="0">
                <a:solidFill>
                  <a:srgbClr val="19066A"/>
                </a:solidFill>
              </a:rPr>
              <a:t>Electrolyte Solutions</a:t>
            </a:r>
            <a:br>
              <a:rPr lang="en-US" sz="4800" b="1" i="1" u="sng" dirty="0" smtClean="0">
                <a:solidFill>
                  <a:srgbClr val="19066A"/>
                </a:solidFill>
              </a:rPr>
            </a:br>
            <a:r>
              <a:rPr lang="en-US" sz="4000" i="1" dirty="0" smtClean="0">
                <a:solidFill>
                  <a:srgbClr val="19066A"/>
                </a:solidFill>
              </a:rPr>
              <a:t>in general, </a:t>
            </a:r>
            <a:br>
              <a:rPr lang="en-US" sz="4000" i="1" dirty="0" smtClean="0">
                <a:solidFill>
                  <a:srgbClr val="19066A"/>
                </a:solidFill>
              </a:rPr>
            </a:br>
            <a:r>
              <a:rPr lang="en-US" sz="4000" i="1" dirty="0" smtClean="0">
                <a:solidFill>
                  <a:srgbClr val="19066A"/>
                </a:solidFill>
              </a:rPr>
              <a:t>not just infinitely dilute NaCl</a:t>
            </a:r>
            <a:r>
              <a:rPr lang="en-US" sz="3200" i="1" dirty="0" smtClean="0">
                <a:solidFill>
                  <a:srgbClr val="19066A"/>
                </a:solidFill>
              </a:rPr>
              <a:t/>
            </a:r>
            <a:br>
              <a:rPr lang="en-US" sz="3200" i="1" dirty="0" smtClean="0">
                <a:solidFill>
                  <a:srgbClr val="19066A"/>
                </a:solidFill>
              </a:rPr>
            </a:br>
            <a:endParaRPr lang="en-US" sz="3600" i="1" dirty="0">
              <a:solidFill>
                <a:srgbClr val="19066A"/>
              </a:solidFill>
            </a:endParaRPr>
          </a:p>
        </p:txBody>
      </p:sp>
      <p:sp>
        <p:nvSpPr>
          <p:cNvPr id="3" name="Slide Number Placeholder 2"/>
          <p:cNvSpPr>
            <a:spLocks noGrp="1"/>
          </p:cNvSpPr>
          <p:nvPr>
            <p:ph type="sldNum" sz="quarter" idx="12"/>
          </p:nvPr>
        </p:nvSpPr>
        <p:spPr/>
        <p:txBody>
          <a:bodyPr/>
          <a:lstStyle/>
          <a:p>
            <a:pPr>
              <a:defRPr/>
            </a:pPr>
            <a:fld id="{C61391BB-7BAC-4A7F-A057-BE42DA24E67B}" type="slidenum">
              <a:rPr lang="en-US" smtClean="0"/>
              <a:pPr>
                <a:defRPr/>
              </a:pPr>
              <a:t>17</a:t>
            </a:fld>
            <a:endParaRPr lang="en-US" dirty="0"/>
          </a:p>
        </p:txBody>
      </p:sp>
    </p:spTree>
    <p:extLst>
      <p:ext uri="{BB962C8B-B14F-4D97-AF65-F5344CB8AC3E}">
        <p14:creationId xmlns:p14="http://schemas.microsoft.com/office/powerpoint/2010/main" val="32835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4267" y="152400"/>
            <a:ext cx="7772400" cy="1470025"/>
          </a:xfrm>
        </p:spPr>
        <p:txBody>
          <a:bodyPr>
            <a:normAutofit fontScale="90000"/>
          </a:bodyPr>
          <a:lstStyle/>
          <a:p>
            <a:r>
              <a:rPr lang="en-US" b="1" dirty="0" smtClean="0">
                <a:solidFill>
                  <a:srgbClr val="19066A"/>
                </a:solidFill>
              </a:rPr>
              <a:t>Poisson Boltzmann </a:t>
            </a:r>
            <a:br>
              <a:rPr lang="en-US" b="1" dirty="0" smtClean="0">
                <a:solidFill>
                  <a:srgbClr val="19066A"/>
                </a:solidFill>
              </a:rPr>
            </a:br>
            <a:r>
              <a:rPr lang="en-US" sz="2700" b="1" dirty="0" smtClean="0">
                <a:solidFill>
                  <a:srgbClr val="19066A"/>
                </a:solidFill>
              </a:rPr>
              <a:t>does not fit </a:t>
            </a:r>
            <a:br>
              <a:rPr lang="en-US" sz="2700" b="1" dirty="0" smtClean="0">
                <a:solidFill>
                  <a:srgbClr val="19066A"/>
                </a:solidFill>
              </a:rPr>
            </a:br>
            <a:r>
              <a:rPr lang="en-US" b="1" dirty="0" smtClean="0">
                <a:solidFill>
                  <a:srgbClr val="19066A"/>
                </a:solidFill>
              </a:rPr>
              <a:t>Solutions of Divalent Ions</a:t>
            </a:r>
            <a:endParaRPr lang="en-US" b="1" dirty="0">
              <a:solidFill>
                <a:srgbClr val="19066A"/>
              </a:solidFill>
            </a:endParaRPr>
          </a:p>
        </p:txBody>
      </p:sp>
      <p:sp>
        <p:nvSpPr>
          <p:cNvPr id="3" name="Subtitle 2"/>
          <p:cNvSpPr>
            <a:spLocks noGrp="1"/>
          </p:cNvSpPr>
          <p:nvPr>
            <p:ph type="subTitle" idx="1"/>
          </p:nvPr>
        </p:nvSpPr>
        <p:spPr>
          <a:xfrm>
            <a:off x="237067" y="2025748"/>
            <a:ext cx="8534400" cy="550333"/>
          </a:xfrm>
        </p:spPr>
        <p:txBody>
          <a:bodyPr>
            <a:noAutofit/>
          </a:bodyPr>
          <a:lstStyle/>
          <a:p>
            <a:r>
              <a:rPr lang="en-US" sz="2000" b="1" dirty="0" smtClean="0">
                <a:solidFill>
                  <a:srgbClr val="19066A"/>
                </a:solidFill>
              </a:rPr>
              <a:t>Torrie and Valleau</a:t>
            </a:r>
            <a:r>
              <a:rPr lang="en-US" sz="2000" dirty="0" smtClean="0">
                <a:solidFill>
                  <a:srgbClr val="19066A"/>
                </a:solidFill>
              </a:rPr>
              <a:t> </a:t>
            </a:r>
            <a:br>
              <a:rPr lang="en-US" sz="2000" dirty="0" smtClean="0">
                <a:solidFill>
                  <a:srgbClr val="19066A"/>
                </a:solidFill>
              </a:rPr>
            </a:br>
            <a:r>
              <a:rPr lang="en-US" sz="2000" dirty="0" smtClean="0">
                <a:solidFill>
                  <a:srgbClr val="19066A"/>
                </a:solidFill>
              </a:rPr>
              <a:t>exact quotation, emphasis Bob Eisenberg:</a:t>
            </a:r>
          </a:p>
        </p:txBody>
      </p:sp>
      <p:grpSp>
        <p:nvGrpSpPr>
          <p:cNvPr id="8" name="Group 7"/>
          <p:cNvGrpSpPr/>
          <p:nvPr/>
        </p:nvGrpSpPr>
        <p:grpSpPr>
          <a:xfrm>
            <a:off x="999067" y="5446931"/>
            <a:ext cx="7467600" cy="1156956"/>
            <a:chOff x="1143000" y="5446931"/>
            <a:chExt cx="7467600" cy="1156956"/>
          </a:xfrm>
        </p:grpSpPr>
        <p:sp>
          <p:nvSpPr>
            <p:cNvPr id="4" name="Rectangle 3"/>
            <p:cNvSpPr/>
            <p:nvPr/>
          </p:nvSpPr>
          <p:spPr>
            <a:xfrm>
              <a:off x="1143000" y="6265333"/>
              <a:ext cx="7467600" cy="338554"/>
            </a:xfrm>
            <a:prstGeom prst="rect">
              <a:avLst/>
            </a:prstGeom>
          </p:spPr>
          <p:txBody>
            <a:bodyPr wrap="square">
              <a:spAutoFit/>
            </a:bodyPr>
            <a:lstStyle/>
            <a:p>
              <a:pPr algn="ctr" fontAlgn="auto">
                <a:spcBef>
                  <a:spcPts val="0"/>
                </a:spcBef>
                <a:spcAft>
                  <a:spcPts val="0"/>
                </a:spcAft>
              </a:pPr>
              <a:r>
                <a:rPr lang="en-US" b="1" dirty="0" smtClean="0">
                  <a:solidFill>
                    <a:srgbClr val="19066A"/>
                  </a:solidFill>
                  <a:latin typeface="Calibri"/>
                  <a:cs typeface="+mn-cs"/>
                </a:rPr>
                <a:t>Torrie and Valleau , </a:t>
              </a:r>
              <a:r>
                <a:rPr lang="en-US" b="1" i="1" dirty="0" smtClean="0">
                  <a:solidFill>
                    <a:srgbClr val="19066A"/>
                  </a:solidFill>
                  <a:latin typeface="Calibri"/>
                  <a:cs typeface="+mn-cs"/>
                </a:rPr>
                <a:t>Journal </a:t>
              </a:r>
              <a:r>
                <a:rPr lang="en-US" b="1" i="1" dirty="0">
                  <a:solidFill>
                    <a:srgbClr val="19066A"/>
                  </a:solidFill>
                  <a:latin typeface="Calibri"/>
                  <a:cs typeface="+mn-cs"/>
                </a:rPr>
                <a:t>of Physical Chemistry, </a:t>
              </a:r>
              <a:r>
                <a:rPr lang="en-US" b="1" i="1" dirty="0" smtClean="0">
                  <a:solidFill>
                    <a:srgbClr val="19066A"/>
                  </a:solidFill>
                  <a:latin typeface="Calibri"/>
                  <a:cs typeface="+mn-cs"/>
                </a:rPr>
                <a:t>1982: </a:t>
              </a:r>
              <a:r>
                <a:rPr lang="en-US" b="1" i="1" dirty="0">
                  <a:solidFill>
                    <a:srgbClr val="19066A"/>
                  </a:solidFill>
                  <a:latin typeface="Calibri"/>
                  <a:cs typeface="+mn-cs"/>
                </a:rPr>
                <a:t>86: </a:t>
              </a:r>
              <a:r>
                <a:rPr lang="en-US" b="1" i="1" dirty="0" smtClean="0">
                  <a:solidFill>
                    <a:srgbClr val="19066A"/>
                  </a:solidFill>
                  <a:latin typeface="Calibri"/>
                  <a:cs typeface="+mn-cs"/>
                </a:rPr>
                <a:t>3251-3257</a:t>
              </a:r>
              <a:endParaRPr lang="en-US" b="1" i="1" dirty="0">
                <a:solidFill>
                  <a:srgbClr val="19066A"/>
                </a:solidFill>
                <a:latin typeface="Calibri"/>
                <a:cs typeface="+mn-cs"/>
              </a:endParaRPr>
            </a:p>
          </p:txBody>
        </p:sp>
        <p:sp>
          <p:nvSpPr>
            <p:cNvPr id="5" name="TextBox 4"/>
            <p:cNvSpPr txBox="1"/>
            <p:nvPr/>
          </p:nvSpPr>
          <p:spPr>
            <a:xfrm>
              <a:off x="2912534" y="5446931"/>
              <a:ext cx="4045146" cy="646331"/>
            </a:xfrm>
            <a:prstGeom prst="rect">
              <a:avLst/>
            </a:prstGeom>
            <a:noFill/>
          </p:spPr>
          <p:txBody>
            <a:bodyPr wrap="none" rtlCol="0">
              <a:spAutoFit/>
            </a:bodyPr>
            <a:lstStyle/>
            <a:p>
              <a:pPr algn="ctr" fontAlgn="auto">
                <a:spcBef>
                  <a:spcPts val="0"/>
                </a:spcBef>
                <a:spcAft>
                  <a:spcPts val="0"/>
                </a:spcAft>
              </a:pPr>
              <a:r>
                <a:rPr lang="en-US" sz="1800" dirty="0" smtClean="0">
                  <a:solidFill>
                    <a:srgbClr val="19066A"/>
                  </a:solidFill>
                  <a:latin typeface="Calibri"/>
                  <a:cs typeface="+mn-cs"/>
                </a:rPr>
                <a:t>Biological Solutions are Concentrated </a:t>
              </a:r>
              <a:br>
                <a:rPr lang="en-US" sz="1800" dirty="0" smtClean="0">
                  <a:solidFill>
                    <a:srgbClr val="19066A"/>
                  </a:solidFill>
                  <a:latin typeface="Calibri"/>
                  <a:cs typeface="+mn-cs"/>
                </a:rPr>
              </a:br>
              <a:r>
                <a:rPr lang="en-US" sz="1800" dirty="0" smtClean="0">
                  <a:solidFill>
                    <a:srgbClr val="19066A"/>
                  </a:solidFill>
                  <a:latin typeface="Calibri"/>
                  <a:cs typeface="+mn-cs"/>
                </a:rPr>
                <a:t>Biological Solutions Contain Divalent Ions</a:t>
              </a:r>
              <a:endParaRPr lang="en-US" sz="1800" dirty="0">
                <a:solidFill>
                  <a:srgbClr val="19066A"/>
                </a:solidFill>
                <a:latin typeface="Calibri"/>
                <a:cs typeface="+mn-cs"/>
              </a:endParaRPr>
            </a:p>
          </p:txBody>
        </p:sp>
      </p:grpSp>
      <p:sp>
        <p:nvSpPr>
          <p:cNvPr id="6" name="TextBox 5"/>
          <p:cNvSpPr txBox="1"/>
          <p:nvPr/>
        </p:nvSpPr>
        <p:spPr bwMode="auto">
          <a:xfrm>
            <a:off x="524934" y="2747430"/>
            <a:ext cx="7806266" cy="2493437"/>
          </a:xfrm>
          <a:prstGeom prst="rect">
            <a:avLst/>
          </a:prstGeom>
          <a:noFill/>
          <a:ln w="25400">
            <a:solidFill>
              <a:srgbClr val="19066A"/>
            </a:solidFill>
            <a:miter lim="800000"/>
            <a:headEnd/>
            <a:tailEnd/>
          </a:ln>
        </p:spPr>
        <p:txBody>
          <a:bodyPr wrap="square" rtlCol="0">
            <a:noAutofit/>
          </a:bodyPr>
          <a:lstStyle/>
          <a:p>
            <a:pPr lvl="0" algn="ctr" eaLnBrk="0" hangingPunct="0">
              <a:spcBef>
                <a:spcPct val="20000"/>
              </a:spcBef>
            </a:pPr>
            <a:r>
              <a:rPr lang="en-US" sz="2400" b="1" kern="0" dirty="0">
                <a:solidFill>
                  <a:srgbClr val="19066A"/>
                </a:solidFill>
                <a:latin typeface="Arial"/>
                <a:cs typeface="Arial"/>
              </a:rPr>
              <a:t>When the counter-ions are doubly charged … the</a:t>
            </a:r>
            <a:br>
              <a:rPr lang="en-US" sz="2400" b="1" kern="0" dirty="0">
                <a:solidFill>
                  <a:srgbClr val="19066A"/>
                </a:solidFill>
                <a:latin typeface="Arial"/>
                <a:cs typeface="Arial"/>
              </a:rPr>
            </a:br>
            <a:r>
              <a:rPr lang="en-US" sz="4400" b="1" kern="0" dirty="0">
                <a:solidFill>
                  <a:srgbClr val="19066A"/>
                </a:solidFill>
                <a:latin typeface="Arial"/>
                <a:cs typeface="Arial"/>
              </a:rPr>
              <a:t>Classical Theory Fails Altogether</a:t>
            </a:r>
            <a:br>
              <a:rPr lang="en-US" sz="4400" b="1" kern="0" dirty="0">
                <a:solidFill>
                  <a:srgbClr val="19066A"/>
                </a:solidFill>
                <a:latin typeface="Arial"/>
                <a:cs typeface="Arial"/>
              </a:rPr>
            </a:br>
            <a:r>
              <a:rPr lang="en-US" sz="1800" kern="0" dirty="0">
                <a:solidFill>
                  <a:srgbClr val="19066A"/>
                </a:solidFill>
                <a:latin typeface="Arial"/>
                <a:cs typeface="Arial"/>
              </a:rPr>
              <a:t>even for </a:t>
            </a:r>
            <a:br>
              <a:rPr lang="en-US" sz="1800" kern="0" dirty="0">
                <a:solidFill>
                  <a:srgbClr val="19066A"/>
                </a:solidFill>
                <a:latin typeface="Arial"/>
                <a:cs typeface="Arial"/>
              </a:rPr>
            </a:br>
            <a:r>
              <a:rPr lang="en-US" sz="1800" b="1" kern="0" dirty="0">
                <a:solidFill>
                  <a:srgbClr val="19066A"/>
                </a:solidFill>
                <a:latin typeface="Arial"/>
                <a:cs typeface="Arial"/>
              </a:rPr>
              <a:t>quite low concentrations and charges</a:t>
            </a:r>
          </a:p>
        </p:txBody>
      </p:sp>
    </p:spTree>
    <p:extLst>
      <p:ext uri="{BB962C8B-B14F-4D97-AF65-F5344CB8AC3E}">
        <p14:creationId xmlns:p14="http://schemas.microsoft.com/office/powerpoint/2010/main" val="3312167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19742"/>
            <a:ext cx="7772400" cy="1143000"/>
          </a:xfrm>
        </p:spPr>
        <p:txBody>
          <a:bodyPr/>
          <a:lstStyle/>
          <a:p>
            <a:r>
              <a:rPr lang="en-US" b="1" dirty="0" smtClean="0">
                <a:solidFill>
                  <a:srgbClr val="19066A"/>
                </a:solidFill>
              </a:rPr>
              <a:t>Good Data</a:t>
            </a:r>
            <a:endParaRPr lang="en-US" b="1" dirty="0">
              <a:solidFill>
                <a:srgbClr val="19066A"/>
              </a:solidFill>
            </a:endParaRPr>
          </a:p>
        </p:txBody>
      </p:sp>
      <p:sp>
        <p:nvSpPr>
          <p:cNvPr id="3" name="Slide Number Placeholder 2"/>
          <p:cNvSpPr>
            <a:spLocks noGrp="1"/>
          </p:cNvSpPr>
          <p:nvPr>
            <p:ph type="sldNum" sz="quarter" idx="12"/>
          </p:nvPr>
        </p:nvSpPr>
        <p:spPr>
          <a:xfrm>
            <a:off x="8698136" y="6499041"/>
            <a:ext cx="355180" cy="457200"/>
          </a:xfrm>
        </p:spPr>
        <p:txBody>
          <a:bodyPr/>
          <a:lstStyle/>
          <a:p>
            <a:pPr>
              <a:defRPr/>
            </a:pPr>
            <a:fld id="{3614EFB2-E178-4E19-9164-D3C7EFBD3576}" type="slidenum">
              <a:rPr lang="en-US" smtClean="0">
                <a:solidFill>
                  <a:srgbClr val="000000"/>
                </a:solidFill>
              </a:rPr>
              <a:pPr>
                <a:defRPr/>
              </a:pPr>
              <a:t>19</a:t>
            </a:fld>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04" y="1186454"/>
            <a:ext cx="8523416" cy="5130708"/>
          </a:xfrm>
          <a:prstGeom prst="rect">
            <a:avLst/>
          </a:prstGeom>
          <a:ln w="34925">
            <a:solidFill>
              <a:srgbClr val="19066A"/>
            </a:solidFill>
          </a:ln>
        </p:spPr>
      </p:pic>
    </p:spTree>
    <p:extLst>
      <p:ext uri="{BB962C8B-B14F-4D97-AF65-F5344CB8AC3E}">
        <p14:creationId xmlns:p14="http://schemas.microsoft.com/office/powerpoint/2010/main" val="13495896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6018" name="Slide Number Placeholder 5"/>
          <p:cNvSpPr>
            <a:spLocks noGrp="1"/>
          </p:cNvSpPr>
          <p:nvPr>
            <p:ph type="sldNum" sz="quarter" idx="12"/>
          </p:nvPr>
        </p:nvSpPr>
        <p:spPr>
          <a:noFill/>
        </p:spPr>
        <p:txBody>
          <a:bodyPr/>
          <a:lstStyle/>
          <a:p>
            <a:fld id="{A4AC6ED8-003F-454B-A499-CC320078D260}" type="slidenum">
              <a:rPr lang="en-US" smtClean="0">
                <a:solidFill>
                  <a:srgbClr val="000000"/>
                </a:solidFill>
                <a:cs typeface="Arial" pitchFamily="34" charset="0"/>
              </a:rPr>
              <a:pPr/>
              <a:t>2</a:t>
            </a:fld>
            <a:endParaRPr lang="en-US" dirty="0" smtClean="0">
              <a:solidFill>
                <a:srgbClr val="000000"/>
              </a:solidFill>
              <a:cs typeface="Arial" pitchFamily="34" charset="0"/>
            </a:endParaRPr>
          </a:p>
        </p:txBody>
      </p:sp>
      <p:sp>
        <p:nvSpPr>
          <p:cNvPr id="86019"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86020" name="Text Box 3"/>
          <p:cNvSpPr txBox="1">
            <a:spLocks noChangeArrowheads="1"/>
          </p:cNvSpPr>
          <p:nvPr/>
        </p:nvSpPr>
        <p:spPr bwMode="auto">
          <a:xfrm>
            <a:off x="87312" y="5634038"/>
            <a:ext cx="8912225" cy="923330"/>
          </a:xfrm>
          <a:prstGeom prst="rect">
            <a:avLst/>
          </a:prstGeom>
          <a:noFill/>
          <a:ln w="9525">
            <a:noFill/>
            <a:miter lim="800000"/>
            <a:headEnd/>
            <a:tailEnd/>
          </a:ln>
        </p:spPr>
        <p:txBody>
          <a:bodyPr>
            <a:spAutoFit/>
          </a:bodyPr>
          <a:lstStyle/>
          <a:p>
            <a:pPr algn="ctr"/>
            <a:r>
              <a:rPr lang="en-US" altLang="ko-KR" sz="2000" b="1" dirty="0">
                <a:solidFill>
                  <a:srgbClr val="000066"/>
                </a:solidFill>
                <a:ea typeface="Gulim" pitchFamily="34" charset="-127"/>
              </a:rPr>
              <a:t>Life Occurs in </a:t>
            </a:r>
            <a:r>
              <a:rPr lang="en-US" altLang="ko-KR" sz="2000" b="1" dirty="0" smtClean="0">
                <a:solidFill>
                  <a:srgbClr val="000066"/>
                </a:solidFill>
                <a:ea typeface="Gulim" pitchFamily="34" charset="-127"/>
              </a:rPr>
              <a:t>a Complex Fluid</a:t>
            </a:r>
            <a:br>
              <a:rPr lang="en-US" altLang="ko-KR" sz="2000" b="1" dirty="0" smtClean="0">
                <a:solidFill>
                  <a:srgbClr val="000066"/>
                </a:solidFill>
                <a:ea typeface="Gulim" pitchFamily="34" charset="-127"/>
              </a:rPr>
            </a:br>
            <a:r>
              <a:rPr lang="en-US" altLang="ko-KR" sz="1800" b="1" dirty="0" smtClean="0">
                <a:solidFill>
                  <a:srgbClr val="000066"/>
                </a:solidFill>
                <a:ea typeface="Gulim" pitchFamily="34" charset="-127"/>
              </a:rPr>
              <a:t>~200 mM </a:t>
            </a:r>
            <a:r>
              <a:rPr lang="en-US" altLang="ko-KR" sz="1800" b="1" dirty="0">
                <a:solidFill>
                  <a:srgbClr val="000066"/>
                </a:solidFill>
                <a:ea typeface="Gulim" pitchFamily="34" charset="-127"/>
              </a:rPr>
              <a:t>salt solutions</a:t>
            </a:r>
            <a:br>
              <a:rPr lang="en-US" altLang="ko-KR" sz="1800" b="1" dirty="0">
                <a:solidFill>
                  <a:srgbClr val="000066"/>
                </a:solidFill>
                <a:ea typeface="Gulim" pitchFamily="34" charset="-127"/>
              </a:rPr>
            </a:br>
            <a:r>
              <a:rPr lang="en-US" altLang="ko-KR" sz="1200" b="1" i="1" dirty="0">
                <a:solidFill>
                  <a:srgbClr val="000066"/>
                </a:solidFill>
                <a:ea typeface="Gulim" pitchFamily="34" charset="-127"/>
              </a:rPr>
              <a:t> mostly Sodium Na</a:t>
            </a:r>
            <a:r>
              <a:rPr lang="en-US" altLang="ko-KR" sz="1200" b="1" i="1" baseline="30000" dirty="0">
                <a:solidFill>
                  <a:srgbClr val="000066"/>
                </a:solidFill>
                <a:ea typeface="Gulim" pitchFamily="34" charset="-127"/>
              </a:rPr>
              <a:t>+</a:t>
            </a:r>
            <a:r>
              <a:rPr lang="en-US" altLang="ko-KR" sz="1200" b="1" i="1" dirty="0">
                <a:solidFill>
                  <a:srgbClr val="000066"/>
                </a:solidFill>
                <a:ea typeface="Gulim" pitchFamily="34" charset="-127"/>
              </a:rPr>
              <a:t>, Potassium K</a:t>
            </a:r>
            <a:r>
              <a:rPr lang="en-US" altLang="ko-KR" sz="1200" b="1" i="1" baseline="30000" dirty="0">
                <a:solidFill>
                  <a:srgbClr val="000066"/>
                </a:solidFill>
                <a:ea typeface="Gulim" pitchFamily="34" charset="-127"/>
              </a:rPr>
              <a:t>+</a:t>
            </a:r>
            <a:r>
              <a:rPr lang="en-US" altLang="ko-KR" sz="1200" b="1" i="1" dirty="0">
                <a:solidFill>
                  <a:srgbClr val="000066"/>
                </a:solidFill>
                <a:ea typeface="Gulim" pitchFamily="34" charset="-127"/>
              </a:rPr>
              <a:t>, and Calcium Ca</a:t>
            </a:r>
            <a:r>
              <a:rPr lang="en-US" altLang="ko-KR" sz="1200" b="1" i="1" baseline="30000" dirty="0">
                <a:solidFill>
                  <a:srgbClr val="000066"/>
                </a:solidFill>
                <a:ea typeface="Gulim" pitchFamily="34" charset="-127"/>
              </a:rPr>
              <a:t>++</a:t>
            </a:r>
            <a:r>
              <a:rPr lang="en-US" altLang="ko-KR" sz="1200" b="1" i="1" dirty="0">
                <a:solidFill>
                  <a:srgbClr val="000066"/>
                </a:solidFill>
                <a:ea typeface="Gulim" pitchFamily="34" charset="-127"/>
              </a:rPr>
              <a:t> Chloride Cl </a:t>
            </a:r>
            <a:r>
              <a:rPr lang="en-US" altLang="ko-KR" sz="1400" b="1" i="1" baseline="30000" dirty="0">
                <a:solidFill>
                  <a:srgbClr val="000066"/>
                </a:solidFill>
                <a:ea typeface="Gulim" pitchFamily="34" charset="-127"/>
              </a:rPr>
              <a:t>-</a:t>
            </a:r>
            <a:endParaRPr lang="en-US" altLang="ko-KR" sz="1100" i="1" dirty="0">
              <a:solidFill>
                <a:srgbClr val="000066"/>
              </a:solidFill>
              <a:ea typeface="Gulim" pitchFamily="34" charset="-127"/>
            </a:endParaRPr>
          </a:p>
        </p:txBody>
      </p:sp>
      <p:sp>
        <p:nvSpPr>
          <p:cNvPr id="79878" name="Text Box 5"/>
          <p:cNvSpPr txBox="1">
            <a:spLocks noChangeArrowheads="1"/>
          </p:cNvSpPr>
          <p:nvPr/>
        </p:nvSpPr>
        <p:spPr bwMode="auto">
          <a:xfrm>
            <a:off x="668338" y="242888"/>
            <a:ext cx="7821612" cy="4708981"/>
          </a:xfrm>
          <a:prstGeom prst="rect">
            <a:avLst/>
          </a:prstGeom>
          <a:noFill/>
          <a:ln w="9525">
            <a:noFill/>
            <a:miter lim="800000"/>
            <a:headEnd/>
            <a:tailEnd/>
          </a:ln>
        </p:spPr>
        <p:txBody>
          <a:bodyPr>
            <a:spAutoFit/>
          </a:bodyPr>
          <a:lstStyle/>
          <a:p>
            <a:pPr algn="ctr">
              <a:spcBef>
                <a:spcPts val="600"/>
              </a:spcBef>
              <a:defRPr/>
            </a:pPr>
            <a:r>
              <a:rPr lang="en-US" sz="4000" b="1" dirty="0" smtClean="0">
                <a:solidFill>
                  <a:srgbClr val="930B2B"/>
                </a:solidFill>
              </a:rPr>
              <a:t>Chemistry and Biology</a:t>
            </a:r>
            <a:endParaRPr lang="en-US" sz="4000" b="1" dirty="0">
              <a:solidFill>
                <a:srgbClr val="930B2B"/>
              </a:solidFill>
            </a:endParaRPr>
          </a:p>
          <a:p>
            <a:pPr algn="ctr">
              <a:spcBef>
                <a:spcPts val="600"/>
              </a:spcBef>
              <a:defRPr/>
            </a:pPr>
            <a:r>
              <a:rPr lang="en-US" sz="4000" b="1" dirty="0">
                <a:solidFill>
                  <a:srgbClr val="930B2B"/>
                </a:solidFill>
              </a:rPr>
              <a:t>are about </a:t>
            </a:r>
          </a:p>
          <a:p>
            <a:pPr algn="ctr">
              <a:spcBef>
                <a:spcPts val="600"/>
              </a:spcBef>
              <a:defRPr/>
            </a:pPr>
            <a:r>
              <a:rPr lang="en-US" sz="4000" b="1" dirty="0">
                <a:solidFill>
                  <a:srgbClr val="930B2B"/>
                </a:solidFill>
              </a:rPr>
              <a:t>Chemically Specific Properties</a:t>
            </a:r>
          </a:p>
          <a:p>
            <a:pPr algn="ctr">
              <a:spcBef>
                <a:spcPts val="600"/>
              </a:spcBef>
              <a:defRPr/>
            </a:pPr>
            <a:endParaRPr lang="en-US" sz="4000" b="1" dirty="0">
              <a:solidFill>
                <a:srgbClr val="930B2B"/>
              </a:solidFill>
            </a:endParaRPr>
          </a:p>
          <a:p>
            <a:pPr algn="ctr">
              <a:spcBef>
                <a:spcPts val="600"/>
              </a:spcBef>
              <a:defRPr/>
            </a:pPr>
            <a:r>
              <a:rPr lang="en-US" altLang="ko-KR" sz="2400" b="1" u="sng" dirty="0" smtClean="0">
                <a:solidFill>
                  <a:srgbClr val="333399">
                    <a:lumMod val="50000"/>
                  </a:srgbClr>
                </a:solidFill>
                <a:ea typeface="Gulim" pitchFamily="34" charset="-127"/>
              </a:rPr>
              <a:t>Chemically</a:t>
            </a:r>
            <a:r>
              <a:rPr lang="en-US" sz="2400" b="1" u="sng" dirty="0" smtClean="0">
                <a:solidFill>
                  <a:srgbClr val="333399">
                    <a:lumMod val="50000"/>
                  </a:srgbClr>
                </a:solidFill>
              </a:rPr>
              <a:t> </a:t>
            </a:r>
            <a:r>
              <a:rPr lang="en-US" sz="2400" b="1" u="sng" dirty="0">
                <a:solidFill>
                  <a:srgbClr val="333399">
                    <a:lumMod val="50000"/>
                  </a:srgbClr>
                </a:solidFill>
              </a:rPr>
              <a:t>Specific</a:t>
            </a:r>
            <a:r>
              <a:rPr lang="en-US" sz="2400" b="1" dirty="0">
                <a:solidFill>
                  <a:srgbClr val="333399">
                    <a:lumMod val="50000"/>
                  </a:srgbClr>
                </a:solidFill>
              </a:rPr>
              <a:t> Properties </a:t>
            </a:r>
            <a:br>
              <a:rPr lang="en-US" sz="2400" b="1" dirty="0">
                <a:solidFill>
                  <a:srgbClr val="333399">
                    <a:lumMod val="50000"/>
                  </a:srgbClr>
                </a:solidFill>
              </a:rPr>
            </a:br>
            <a:r>
              <a:rPr lang="en-US" sz="2400" b="1" dirty="0">
                <a:solidFill>
                  <a:srgbClr val="333399">
                    <a:lumMod val="50000"/>
                  </a:srgbClr>
                </a:solidFill>
              </a:rPr>
              <a:t>are the same thing as their</a:t>
            </a:r>
            <a:br>
              <a:rPr lang="en-US" sz="2400" b="1" dirty="0">
                <a:solidFill>
                  <a:srgbClr val="333399">
                    <a:lumMod val="50000"/>
                  </a:srgbClr>
                </a:solidFill>
              </a:rPr>
            </a:br>
            <a:r>
              <a:rPr lang="en-US" sz="2400" b="1" dirty="0">
                <a:solidFill>
                  <a:srgbClr val="333399">
                    <a:lumMod val="50000"/>
                  </a:srgbClr>
                </a:solidFill>
              </a:rPr>
              <a:t>DEVIATION </a:t>
            </a:r>
            <a:r>
              <a:rPr lang="en-US" sz="2400" b="1" dirty="0" smtClean="0">
                <a:solidFill>
                  <a:srgbClr val="333399">
                    <a:lumMod val="50000"/>
                  </a:srgbClr>
                </a:solidFill>
              </a:rPr>
              <a:t/>
            </a:r>
            <a:br>
              <a:rPr lang="en-US" sz="2400" b="1" dirty="0" smtClean="0">
                <a:solidFill>
                  <a:srgbClr val="333399">
                    <a:lumMod val="50000"/>
                  </a:srgbClr>
                </a:solidFill>
              </a:rPr>
            </a:br>
            <a:r>
              <a:rPr lang="en-US" sz="2400" b="1" dirty="0" smtClean="0">
                <a:solidFill>
                  <a:srgbClr val="333399">
                    <a:lumMod val="50000"/>
                  </a:srgbClr>
                </a:solidFill>
              </a:rPr>
              <a:t>from properties of </a:t>
            </a:r>
            <a:br>
              <a:rPr lang="en-US" sz="2400" b="1" dirty="0" smtClean="0">
                <a:solidFill>
                  <a:srgbClr val="333399">
                    <a:lumMod val="50000"/>
                  </a:srgbClr>
                </a:solidFill>
              </a:rPr>
            </a:br>
            <a:r>
              <a:rPr lang="en-US" sz="2400" b="1" dirty="0" smtClean="0">
                <a:solidFill>
                  <a:srgbClr val="333399">
                    <a:lumMod val="50000"/>
                  </a:srgbClr>
                </a:solidFill>
              </a:rPr>
              <a:t>SIMPLE FLUIDS</a:t>
            </a:r>
            <a:endParaRPr lang="en-US" sz="2400" b="1" dirty="0">
              <a:solidFill>
                <a:srgbClr val="000000"/>
              </a:solidFill>
            </a:endParaRPr>
          </a:p>
        </p:txBody>
      </p:sp>
    </p:spTree>
    <p:extLst>
      <p:ext uri="{BB962C8B-B14F-4D97-AF65-F5344CB8AC3E}">
        <p14:creationId xmlns:p14="http://schemas.microsoft.com/office/powerpoint/2010/main" val="16050727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bwMode="auto">
          <a:xfrm>
            <a:off x="955522" y="1752439"/>
            <a:ext cx="7189412" cy="4902280"/>
          </a:xfrm>
          <a:prstGeom prst="rect">
            <a:avLst/>
          </a:prstGeom>
          <a:noFill/>
          <a:ln w="25400">
            <a:noFill/>
            <a:miter lim="800000"/>
            <a:headEnd/>
            <a:tailEnd/>
          </a:ln>
        </p:spPr>
        <p:txBody>
          <a:bodyPr wrap="square" rtlCol="0">
            <a:noAutofit/>
          </a:bodyPr>
          <a:lstStyle/>
          <a:p>
            <a:pPr algn="ctr"/>
            <a:endParaRPr lang="en-US" u="sng" dirty="0" smtClean="0">
              <a:solidFill>
                <a:srgbClr val="19066A"/>
              </a:solidFill>
              <a:latin typeface="Arial"/>
              <a:cs typeface="Arial"/>
            </a:endParaRPr>
          </a:p>
          <a:p>
            <a:pPr marL="342900" indent="-342900">
              <a:buFontTx/>
              <a:buAutoNum type="arabicPeriod"/>
            </a:pPr>
            <a:r>
              <a:rPr lang="en-US" sz="2400" b="1" i="1" dirty="0" smtClean="0">
                <a:solidFill>
                  <a:srgbClr val="19066A"/>
                </a:solidFill>
                <a:latin typeface="Arial"/>
                <a:cs typeface="Arial"/>
              </a:rPr>
              <a:t> 	&gt;139,175  Data Points </a:t>
            </a:r>
            <a:r>
              <a:rPr lang="en-US" sz="1400" dirty="0" smtClean="0">
                <a:solidFill>
                  <a:srgbClr val="19066A"/>
                </a:solidFill>
                <a:latin typeface="Arial"/>
                <a:cs typeface="Arial"/>
              </a:rPr>
              <a:t>[Sept 2011] </a:t>
            </a:r>
            <a:r>
              <a:rPr lang="en-US" i="1" dirty="0" smtClean="0">
                <a:solidFill>
                  <a:srgbClr val="19066A"/>
                </a:solidFill>
                <a:latin typeface="Arial"/>
                <a:cs typeface="Arial"/>
              </a:rPr>
              <a:t>on-line  </a:t>
            </a:r>
            <a:br>
              <a:rPr lang="en-US" i="1" dirty="0" smtClean="0">
                <a:solidFill>
                  <a:srgbClr val="19066A"/>
                </a:solidFill>
                <a:latin typeface="Arial"/>
                <a:cs typeface="Arial"/>
              </a:rPr>
            </a:br>
            <a:r>
              <a:rPr lang="en-US" i="1" dirty="0" smtClean="0">
                <a:solidFill>
                  <a:srgbClr val="19066A"/>
                </a:solidFill>
                <a:latin typeface="Arial"/>
                <a:cs typeface="Arial"/>
              </a:rPr>
              <a:t>		</a:t>
            </a:r>
            <a:r>
              <a:rPr lang="en-US" b="1" i="1" dirty="0" smtClean="0">
                <a:solidFill>
                  <a:srgbClr val="19066A"/>
                </a:solidFill>
                <a:latin typeface="Arial"/>
                <a:cs typeface="Arial"/>
              </a:rPr>
              <a:t>IVC-SEP Tech Univ of Denmark </a:t>
            </a:r>
            <a:br>
              <a:rPr lang="en-US" b="1" i="1" dirty="0" smtClean="0">
                <a:solidFill>
                  <a:srgbClr val="19066A"/>
                </a:solidFill>
                <a:latin typeface="Arial"/>
                <a:cs typeface="Arial"/>
              </a:rPr>
            </a:br>
            <a:r>
              <a:rPr lang="en-US" i="1" dirty="0" smtClean="0">
                <a:solidFill>
                  <a:srgbClr val="19066A"/>
                </a:solidFill>
                <a:latin typeface="Arial"/>
                <a:cs typeface="Arial"/>
              </a:rPr>
              <a:t>                 http://www.cere.dtu.dk/Expertise/Data_Bank.aspx</a:t>
            </a:r>
            <a:r>
              <a:rPr lang="en-US" sz="1200" b="1" i="1" dirty="0" smtClean="0">
                <a:solidFill>
                  <a:srgbClr val="19066A"/>
                </a:solidFill>
                <a:latin typeface="Arial"/>
                <a:cs typeface="Arial"/>
              </a:rPr>
              <a:t/>
            </a:r>
            <a:br>
              <a:rPr lang="en-US" sz="1200" b="1" i="1" dirty="0" smtClean="0">
                <a:solidFill>
                  <a:srgbClr val="19066A"/>
                </a:solidFill>
                <a:latin typeface="Arial"/>
                <a:cs typeface="Arial"/>
              </a:rPr>
            </a:br>
            <a:endParaRPr lang="en-US" i="1" dirty="0" smtClean="0">
              <a:solidFill>
                <a:srgbClr val="19066A"/>
              </a:solidFill>
              <a:latin typeface="Arial"/>
              <a:cs typeface="Arial"/>
            </a:endParaRPr>
          </a:p>
          <a:p>
            <a:r>
              <a:rPr lang="en-US" dirty="0" smtClean="0">
                <a:solidFill>
                  <a:srgbClr val="19066A"/>
                </a:solidFill>
                <a:latin typeface="Arial"/>
                <a:cs typeface="Arial"/>
              </a:rPr>
              <a:t>2</a:t>
            </a:r>
            <a:r>
              <a:rPr lang="en-US" dirty="0">
                <a:solidFill>
                  <a:srgbClr val="19066A"/>
                </a:solidFill>
                <a:latin typeface="Arial"/>
                <a:cs typeface="Arial"/>
              </a:rPr>
              <a:t>. </a:t>
            </a:r>
            <a:r>
              <a:rPr lang="en-US" dirty="0" smtClean="0">
                <a:solidFill>
                  <a:srgbClr val="19066A"/>
                </a:solidFill>
                <a:latin typeface="Arial"/>
                <a:cs typeface="Arial"/>
              </a:rPr>
              <a:t> 	Kontogeorgis</a:t>
            </a:r>
            <a:r>
              <a:rPr lang="en-US" dirty="0">
                <a:solidFill>
                  <a:srgbClr val="19066A"/>
                </a:solidFill>
                <a:latin typeface="Arial"/>
                <a:cs typeface="Arial"/>
              </a:rPr>
              <a:t>, G</a:t>
            </a:r>
            <a:r>
              <a:rPr lang="en-US" dirty="0" smtClean="0">
                <a:solidFill>
                  <a:srgbClr val="19066A"/>
                </a:solidFill>
                <a:latin typeface="Arial"/>
                <a:cs typeface="Arial"/>
              </a:rPr>
              <a:t>. </a:t>
            </a:r>
            <a:r>
              <a:rPr lang="en-US" dirty="0">
                <a:solidFill>
                  <a:srgbClr val="19066A"/>
                </a:solidFill>
                <a:latin typeface="Arial"/>
                <a:cs typeface="Arial"/>
              </a:rPr>
              <a:t>and G</a:t>
            </a:r>
            <a:r>
              <a:rPr lang="en-US" dirty="0" smtClean="0">
                <a:solidFill>
                  <a:srgbClr val="19066A"/>
                </a:solidFill>
                <a:latin typeface="Arial"/>
                <a:cs typeface="Arial"/>
              </a:rPr>
              <a:t>. Folas</a:t>
            </a:r>
            <a:r>
              <a:rPr lang="en-US" dirty="0">
                <a:solidFill>
                  <a:srgbClr val="19066A"/>
                </a:solidFill>
                <a:latin typeface="Arial"/>
                <a:cs typeface="Arial"/>
              </a:rPr>
              <a:t>, </a:t>
            </a:r>
            <a:r>
              <a:rPr lang="en-US" i="1" dirty="0">
                <a:solidFill>
                  <a:srgbClr val="19066A"/>
                </a:solidFill>
                <a:latin typeface="Arial"/>
                <a:cs typeface="Arial"/>
              </a:rPr>
              <a:t>2009:</a:t>
            </a:r>
            <a:r>
              <a:rPr lang="en-US" dirty="0" smtClean="0">
                <a:solidFill>
                  <a:srgbClr val="19066A"/>
                </a:solidFill>
                <a:latin typeface="Arial"/>
                <a:cs typeface="Arial"/>
              </a:rPr>
              <a:t/>
            </a:r>
            <a:br>
              <a:rPr lang="en-US" dirty="0" smtClean="0">
                <a:solidFill>
                  <a:srgbClr val="19066A"/>
                </a:solidFill>
                <a:latin typeface="Arial"/>
                <a:cs typeface="Arial"/>
              </a:rPr>
            </a:br>
            <a:r>
              <a:rPr lang="en-US" dirty="0" smtClean="0">
                <a:solidFill>
                  <a:srgbClr val="19066A"/>
                </a:solidFill>
                <a:latin typeface="Arial"/>
                <a:cs typeface="Arial"/>
              </a:rPr>
              <a:t>		</a:t>
            </a:r>
            <a:r>
              <a:rPr lang="en-US" i="1" dirty="0" smtClean="0">
                <a:solidFill>
                  <a:srgbClr val="19066A"/>
                </a:solidFill>
                <a:latin typeface="Arial"/>
                <a:cs typeface="Arial"/>
              </a:rPr>
              <a:t>Models </a:t>
            </a:r>
            <a:r>
              <a:rPr lang="en-US" i="1" dirty="0">
                <a:solidFill>
                  <a:srgbClr val="19066A"/>
                </a:solidFill>
                <a:latin typeface="Arial"/>
                <a:cs typeface="Arial"/>
              </a:rPr>
              <a:t>for Electrolyte Systems. Thermodynamic</a:t>
            </a:r>
            <a:br>
              <a:rPr lang="en-US" i="1" dirty="0">
                <a:solidFill>
                  <a:srgbClr val="19066A"/>
                </a:solidFill>
                <a:latin typeface="Arial"/>
                <a:cs typeface="Arial"/>
              </a:rPr>
            </a:br>
            <a:r>
              <a:rPr lang="en-US" i="1" dirty="0">
                <a:solidFill>
                  <a:srgbClr val="19066A"/>
                </a:solidFill>
                <a:latin typeface="Arial"/>
                <a:cs typeface="Arial"/>
              </a:rPr>
              <a:t>                 </a:t>
            </a:r>
            <a:r>
              <a:rPr lang="en-US" i="1" dirty="0" smtClean="0">
                <a:solidFill>
                  <a:srgbClr val="19066A"/>
                </a:solidFill>
                <a:latin typeface="Arial"/>
                <a:cs typeface="Arial"/>
              </a:rPr>
              <a:t>		John </a:t>
            </a:r>
            <a:r>
              <a:rPr lang="en-US" i="1" dirty="0">
                <a:solidFill>
                  <a:srgbClr val="19066A"/>
                </a:solidFill>
                <a:latin typeface="Arial"/>
                <a:cs typeface="Arial"/>
              </a:rPr>
              <a:t>Wiley &amp; Sons, Ltd. 461-523</a:t>
            </a:r>
            <a:r>
              <a:rPr lang="en-US" i="1" dirty="0" smtClean="0">
                <a:solidFill>
                  <a:srgbClr val="19066A"/>
                </a:solidFill>
                <a:latin typeface="Arial"/>
                <a:cs typeface="Arial"/>
              </a:rPr>
              <a:t>.</a:t>
            </a:r>
            <a:br>
              <a:rPr lang="en-US" i="1" dirty="0" smtClean="0">
                <a:solidFill>
                  <a:srgbClr val="19066A"/>
                </a:solidFill>
                <a:latin typeface="Arial"/>
                <a:cs typeface="Arial"/>
              </a:rPr>
            </a:br>
            <a:r>
              <a:rPr lang="en-US" dirty="0" smtClean="0">
                <a:solidFill>
                  <a:srgbClr val="19066A"/>
                </a:solidFill>
                <a:latin typeface="Arial"/>
                <a:cs typeface="Arial"/>
              </a:rPr>
              <a:t> </a:t>
            </a:r>
            <a:endParaRPr lang="en-US" i="1" dirty="0">
              <a:solidFill>
                <a:srgbClr val="19066A"/>
              </a:solidFill>
              <a:latin typeface="Arial"/>
              <a:cs typeface="Arial"/>
            </a:endParaRPr>
          </a:p>
          <a:p>
            <a:r>
              <a:rPr lang="en-US" dirty="0">
                <a:solidFill>
                  <a:srgbClr val="19066A"/>
                </a:solidFill>
                <a:latin typeface="Arial"/>
                <a:cs typeface="Arial"/>
              </a:rPr>
              <a:t> 3.  </a:t>
            </a:r>
            <a:r>
              <a:rPr lang="en-US" dirty="0" smtClean="0">
                <a:solidFill>
                  <a:srgbClr val="19066A"/>
                </a:solidFill>
                <a:latin typeface="Arial"/>
                <a:cs typeface="Arial"/>
              </a:rPr>
              <a:t>	Zemaitis</a:t>
            </a:r>
            <a:r>
              <a:rPr lang="en-US" dirty="0">
                <a:solidFill>
                  <a:srgbClr val="19066A"/>
                </a:solidFill>
                <a:latin typeface="Arial"/>
                <a:cs typeface="Arial"/>
              </a:rPr>
              <a:t>, J.F., Jr., D.M. Clark, M. Rafal, and N.C. Scrivner, </a:t>
            </a:r>
            <a:r>
              <a:rPr lang="en-US" i="1" dirty="0">
                <a:solidFill>
                  <a:srgbClr val="19066A"/>
                </a:solidFill>
                <a:latin typeface="Arial"/>
                <a:cs typeface="Arial"/>
              </a:rPr>
              <a:t>1986,</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dirty="0" smtClean="0">
                <a:solidFill>
                  <a:srgbClr val="19066A"/>
                </a:solidFill>
                <a:latin typeface="Arial"/>
                <a:cs typeface="Arial"/>
              </a:rPr>
              <a:t>	</a:t>
            </a:r>
            <a:r>
              <a:rPr lang="en-US" i="1" dirty="0" smtClean="0">
                <a:solidFill>
                  <a:srgbClr val="19066A"/>
                </a:solidFill>
                <a:latin typeface="Arial"/>
                <a:cs typeface="Arial"/>
              </a:rPr>
              <a:t>Handbook </a:t>
            </a:r>
            <a:r>
              <a:rPr lang="en-US" i="1" dirty="0">
                <a:solidFill>
                  <a:srgbClr val="19066A"/>
                </a:solidFill>
                <a:latin typeface="Arial"/>
                <a:cs typeface="Arial"/>
              </a:rPr>
              <a:t>of Aqueous   Electrolyte Thermodynamics. </a:t>
            </a:r>
            <a:endParaRPr lang="en-US" i="1" dirty="0" smtClean="0">
              <a:solidFill>
                <a:srgbClr val="19066A"/>
              </a:solidFill>
              <a:latin typeface="Arial"/>
              <a:cs typeface="Arial"/>
            </a:endParaRPr>
          </a:p>
          <a:p>
            <a:r>
              <a:rPr lang="en-US" i="1" dirty="0">
                <a:solidFill>
                  <a:srgbClr val="19066A"/>
                </a:solidFill>
                <a:latin typeface="Arial"/>
                <a:cs typeface="Arial"/>
              </a:rPr>
              <a:t>	</a:t>
            </a:r>
            <a:r>
              <a:rPr lang="en-US" i="1" dirty="0" smtClean="0">
                <a:solidFill>
                  <a:srgbClr val="19066A"/>
                </a:solidFill>
                <a:latin typeface="Arial"/>
                <a:cs typeface="Arial"/>
              </a:rPr>
              <a:t>		American </a:t>
            </a:r>
            <a:r>
              <a:rPr lang="en-US" i="1" dirty="0">
                <a:solidFill>
                  <a:srgbClr val="19066A"/>
                </a:solidFill>
                <a:latin typeface="Arial"/>
                <a:cs typeface="Arial"/>
              </a:rPr>
              <a:t>Institute of Chemical Engineers</a:t>
            </a:r>
            <a:r>
              <a:rPr lang="en-US" dirty="0">
                <a:solidFill>
                  <a:srgbClr val="19066A"/>
                </a:solidFill>
                <a:latin typeface="Arial"/>
                <a:cs typeface="Arial"/>
              </a:rPr>
              <a:t> </a:t>
            </a:r>
          </a:p>
          <a:p>
            <a:endParaRPr lang="en-US" dirty="0">
              <a:solidFill>
                <a:srgbClr val="19066A"/>
              </a:solidFill>
              <a:latin typeface="Arial"/>
              <a:cs typeface="Arial"/>
            </a:endParaRPr>
          </a:p>
          <a:p>
            <a:r>
              <a:rPr lang="en-US" dirty="0">
                <a:solidFill>
                  <a:srgbClr val="19066A"/>
                </a:solidFill>
                <a:latin typeface="Arial"/>
                <a:cs typeface="Arial"/>
              </a:rPr>
              <a:t> </a:t>
            </a:r>
            <a:r>
              <a:rPr lang="en-US" dirty="0" smtClean="0">
                <a:solidFill>
                  <a:srgbClr val="19066A"/>
                </a:solidFill>
                <a:latin typeface="Arial"/>
                <a:cs typeface="Arial"/>
              </a:rPr>
              <a:t>4.	Pytkowicz</a:t>
            </a:r>
            <a:r>
              <a:rPr lang="en-US" dirty="0">
                <a:solidFill>
                  <a:srgbClr val="19066A"/>
                </a:solidFill>
                <a:latin typeface="Arial"/>
                <a:cs typeface="Arial"/>
              </a:rPr>
              <a:t>, R.M., </a:t>
            </a:r>
            <a:r>
              <a:rPr lang="en-US" i="1" dirty="0">
                <a:solidFill>
                  <a:srgbClr val="19066A"/>
                </a:solidFill>
                <a:latin typeface="Arial"/>
                <a:cs typeface="Arial"/>
              </a:rPr>
              <a:t>1979, </a:t>
            </a:r>
            <a:r>
              <a:rPr lang="en-US" dirty="0" smtClean="0">
                <a:solidFill>
                  <a:srgbClr val="19066A"/>
                </a:solidFill>
                <a:latin typeface="Arial"/>
                <a:cs typeface="Arial"/>
              </a:rPr>
              <a:t/>
            </a:r>
            <a:br>
              <a:rPr lang="en-US" dirty="0" smtClean="0">
                <a:solidFill>
                  <a:srgbClr val="19066A"/>
                </a:solidFill>
                <a:latin typeface="Arial"/>
                <a:cs typeface="Arial"/>
              </a:rPr>
            </a:br>
            <a:r>
              <a:rPr lang="en-US" dirty="0" smtClean="0">
                <a:solidFill>
                  <a:srgbClr val="19066A"/>
                </a:solidFill>
                <a:latin typeface="Arial"/>
                <a:cs typeface="Arial"/>
              </a:rPr>
              <a:t>		</a:t>
            </a:r>
            <a:r>
              <a:rPr lang="en-US" i="1" dirty="0" smtClean="0">
                <a:solidFill>
                  <a:srgbClr val="19066A"/>
                </a:solidFill>
                <a:latin typeface="Arial"/>
                <a:cs typeface="Arial"/>
              </a:rPr>
              <a:t>Activity </a:t>
            </a:r>
            <a:r>
              <a:rPr lang="en-US" i="1" dirty="0">
                <a:solidFill>
                  <a:srgbClr val="19066A"/>
                </a:solidFill>
                <a:latin typeface="Arial"/>
                <a:cs typeface="Arial"/>
              </a:rPr>
              <a:t>Coefficients in Electrolyte Solutions. Vol. 1. </a:t>
            </a:r>
            <a:br>
              <a:rPr lang="en-US" i="1" dirty="0">
                <a:solidFill>
                  <a:srgbClr val="19066A"/>
                </a:solidFill>
                <a:latin typeface="Arial"/>
                <a:cs typeface="Arial"/>
              </a:rPr>
            </a:br>
            <a:r>
              <a:rPr lang="en-US" i="1" dirty="0" smtClean="0">
                <a:solidFill>
                  <a:srgbClr val="19066A"/>
                </a:solidFill>
                <a:latin typeface="Arial"/>
                <a:cs typeface="Arial"/>
              </a:rPr>
              <a:t>			Boca </a:t>
            </a:r>
            <a:r>
              <a:rPr lang="en-US" i="1" dirty="0">
                <a:solidFill>
                  <a:srgbClr val="19066A"/>
                </a:solidFill>
                <a:latin typeface="Arial"/>
                <a:cs typeface="Arial"/>
              </a:rPr>
              <a:t>Raton  FL USA: CRC. 288.</a:t>
            </a:r>
          </a:p>
          <a:p>
            <a:r>
              <a:rPr lang="en-US" i="1" dirty="0">
                <a:solidFill>
                  <a:srgbClr val="19066A"/>
                </a:solidFill>
                <a:latin typeface="Arial"/>
                <a:cs typeface="Arial"/>
              </a:rPr>
              <a:t/>
            </a:r>
            <a:br>
              <a:rPr lang="en-US" i="1" dirty="0">
                <a:solidFill>
                  <a:srgbClr val="19066A"/>
                </a:solidFill>
                <a:latin typeface="Arial"/>
                <a:cs typeface="Arial"/>
              </a:rPr>
            </a:br>
            <a:endParaRPr lang="en-US" i="1" dirty="0">
              <a:solidFill>
                <a:srgbClr val="19066A"/>
              </a:solidFill>
              <a:latin typeface="Arial"/>
              <a:cs typeface="Arial"/>
            </a:endParaRPr>
          </a:p>
          <a:p>
            <a:endParaRPr lang="en-US" b="1" u="sng" dirty="0">
              <a:solidFill>
                <a:srgbClr val="19066A"/>
              </a:solidFill>
              <a:latin typeface="Arial"/>
              <a:cs typeface="Arial"/>
            </a:endParaRPr>
          </a:p>
        </p:txBody>
      </p:sp>
      <p:sp>
        <p:nvSpPr>
          <p:cNvPr id="6" name="Title 1"/>
          <p:cNvSpPr txBox="1">
            <a:spLocks/>
          </p:cNvSpPr>
          <p:nvPr/>
        </p:nvSpPr>
        <p:spPr bwMode="auto">
          <a:xfrm>
            <a:off x="464453" y="327175"/>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r>
              <a:rPr lang="en-US" b="1" dirty="0" smtClean="0">
                <a:solidFill>
                  <a:srgbClr val="19066A"/>
                </a:solidFill>
              </a:rPr>
              <a:t>Good Data</a:t>
            </a:r>
          </a:p>
          <a:p>
            <a:r>
              <a:rPr lang="en-US" sz="3200" b="1" dirty="0">
                <a:solidFill>
                  <a:srgbClr val="19066A"/>
                </a:solidFill>
              </a:rPr>
              <a:t>Compilations of Specific Ion Effect</a:t>
            </a:r>
          </a:p>
        </p:txBody>
      </p:sp>
    </p:spTree>
    <p:extLst>
      <p:ext uri="{BB962C8B-B14F-4D97-AF65-F5344CB8AC3E}">
        <p14:creationId xmlns:p14="http://schemas.microsoft.com/office/powerpoint/2010/main" val="2995726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19742"/>
            <a:ext cx="7772400" cy="1143000"/>
          </a:xfrm>
        </p:spPr>
        <p:txBody>
          <a:bodyPr/>
          <a:lstStyle/>
          <a:p>
            <a:r>
              <a:rPr lang="en-US" b="1" dirty="0" smtClean="0"/>
              <a:t> </a:t>
            </a:r>
            <a:r>
              <a:rPr lang="en-US" b="1" dirty="0" smtClean="0">
                <a:solidFill>
                  <a:srgbClr val="19066A"/>
                </a:solidFill>
              </a:rPr>
              <a:t>Bad Theory</a:t>
            </a:r>
            <a:br>
              <a:rPr lang="en-US" b="1" dirty="0" smtClean="0">
                <a:solidFill>
                  <a:srgbClr val="19066A"/>
                </a:solidFill>
              </a:rPr>
            </a:br>
            <a:r>
              <a:rPr lang="en-US" sz="3600" i="1" dirty="0" smtClean="0">
                <a:solidFill>
                  <a:srgbClr val="19066A"/>
                </a:solidFill>
              </a:rPr>
              <a:t>ev</a:t>
            </a:r>
            <a:r>
              <a:rPr lang="en-US" sz="3600" i="1" dirty="0">
                <a:solidFill>
                  <a:srgbClr val="19066A"/>
                </a:solidFill>
              </a:rPr>
              <a:t>e</a:t>
            </a:r>
            <a:r>
              <a:rPr lang="en-US" sz="3600" i="1" dirty="0" smtClean="0">
                <a:solidFill>
                  <a:srgbClr val="19066A"/>
                </a:solidFill>
              </a:rPr>
              <a:t>n without flow</a:t>
            </a:r>
            <a:endParaRPr lang="en-US" sz="3600" i="1" dirty="0">
              <a:solidFill>
                <a:srgbClr val="19066A"/>
              </a:solidFill>
            </a:endParaRPr>
          </a:p>
        </p:txBody>
      </p:sp>
      <p:sp>
        <p:nvSpPr>
          <p:cNvPr id="3" name="Slide Number Placeholder 2"/>
          <p:cNvSpPr>
            <a:spLocks noGrp="1"/>
          </p:cNvSpPr>
          <p:nvPr>
            <p:ph type="sldNum" sz="quarter" idx="12"/>
          </p:nvPr>
        </p:nvSpPr>
        <p:spPr>
          <a:xfrm>
            <a:off x="8698136" y="6499041"/>
            <a:ext cx="355180" cy="457200"/>
          </a:xfrm>
        </p:spPr>
        <p:txBody>
          <a:bodyPr/>
          <a:lstStyle/>
          <a:p>
            <a:pPr>
              <a:defRPr/>
            </a:pPr>
            <a:fld id="{3614EFB2-E178-4E19-9164-D3C7EFBD3576}" type="slidenum">
              <a:rPr lang="en-US" smtClean="0">
                <a:solidFill>
                  <a:srgbClr val="000000"/>
                </a:solidFill>
              </a:rPr>
              <a:pPr>
                <a:defRPr/>
              </a:pPr>
              <a:t>21</a:t>
            </a:fld>
            <a:endParaRPr lang="en-US" dirty="0">
              <a:solidFill>
                <a:srgbClr val="000000"/>
              </a:solidFill>
            </a:endParaRPr>
          </a:p>
        </p:txBody>
      </p:sp>
      <p:sp>
        <p:nvSpPr>
          <p:cNvPr id="7" name="Rectangle 3"/>
          <p:cNvSpPr>
            <a:spLocks noChangeArrowheads="1"/>
          </p:cNvSpPr>
          <p:nvPr/>
        </p:nvSpPr>
        <p:spPr bwMode="auto">
          <a:xfrm>
            <a:off x="1073098" y="1735056"/>
            <a:ext cx="6944906" cy="3847207"/>
          </a:xfrm>
          <a:prstGeom prst="rect">
            <a:avLst/>
          </a:prstGeom>
          <a:noFill/>
          <a:ln w="38100">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sz="2000" dirty="0" smtClean="0">
                <a:solidFill>
                  <a:srgbClr val="0B032F"/>
                </a:solidFill>
              </a:rPr>
              <a:t/>
            </a:r>
            <a:br>
              <a:rPr lang="en-US" sz="2000" dirty="0" smtClean="0">
                <a:solidFill>
                  <a:srgbClr val="0B032F"/>
                </a:solidFill>
              </a:rPr>
            </a:br>
            <a:r>
              <a:rPr lang="en-US" sz="2000" dirty="0" smtClean="0">
                <a:solidFill>
                  <a:srgbClr val="19066A"/>
                </a:solidFill>
              </a:rPr>
              <a:t>“</a:t>
            </a:r>
            <a:r>
              <a:rPr lang="en-US" sz="2000" dirty="0">
                <a:solidFill>
                  <a:srgbClr val="19066A"/>
                </a:solidFill>
              </a:rPr>
              <a:t>It is still a fact that over the last decades, </a:t>
            </a:r>
            <a:r>
              <a:rPr lang="en-US" sz="2000" b="1" dirty="0">
                <a:solidFill>
                  <a:srgbClr val="19066A"/>
                </a:solidFill>
              </a:rPr>
              <a:t/>
            </a:r>
            <a:br>
              <a:rPr lang="en-US" sz="2000" b="1" dirty="0">
                <a:solidFill>
                  <a:srgbClr val="19066A"/>
                </a:solidFill>
              </a:rPr>
            </a:br>
            <a:r>
              <a:rPr lang="en-US" sz="3600" b="1" dirty="0">
                <a:solidFill>
                  <a:srgbClr val="19066A"/>
                </a:solidFill>
              </a:rPr>
              <a:t>it was easier to fly to the moon </a:t>
            </a:r>
            <a:r>
              <a:rPr lang="en-US" sz="2800" b="1" dirty="0">
                <a:solidFill>
                  <a:srgbClr val="19066A"/>
                </a:solidFill>
              </a:rPr>
              <a:t/>
            </a:r>
            <a:br>
              <a:rPr lang="en-US" sz="2800" b="1" dirty="0">
                <a:solidFill>
                  <a:srgbClr val="19066A"/>
                </a:solidFill>
              </a:rPr>
            </a:br>
            <a:r>
              <a:rPr lang="en-US" sz="2000" dirty="0">
                <a:solidFill>
                  <a:srgbClr val="19066A"/>
                </a:solidFill>
              </a:rPr>
              <a:t>than to describe the </a:t>
            </a:r>
            <a:br>
              <a:rPr lang="en-US" sz="2000" dirty="0">
                <a:solidFill>
                  <a:srgbClr val="19066A"/>
                </a:solidFill>
              </a:rPr>
            </a:br>
            <a:r>
              <a:rPr lang="en-US" sz="3200" b="1" dirty="0">
                <a:solidFill>
                  <a:srgbClr val="19066A"/>
                </a:solidFill>
              </a:rPr>
              <a:t>free energy of even the simplest salt solutions </a:t>
            </a:r>
            <a:r>
              <a:rPr lang="en-US" sz="2400" b="1" dirty="0">
                <a:solidFill>
                  <a:srgbClr val="19066A"/>
                </a:solidFill>
              </a:rPr>
              <a:t/>
            </a:r>
            <a:br>
              <a:rPr lang="en-US" sz="2400" b="1" dirty="0">
                <a:solidFill>
                  <a:srgbClr val="19066A"/>
                </a:solidFill>
              </a:rPr>
            </a:br>
            <a:r>
              <a:rPr lang="en-US" sz="2000" i="1" dirty="0">
                <a:solidFill>
                  <a:srgbClr val="19066A"/>
                </a:solidFill>
              </a:rPr>
              <a:t>beyond a concentration of 0.1M or so.”</a:t>
            </a:r>
          </a:p>
          <a:p>
            <a:endParaRPr lang="en-US" dirty="0">
              <a:solidFill>
                <a:srgbClr val="19066A"/>
              </a:solidFill>
            </a:endParaRPr>
          </a:p>
          <a:p>
            <a:pPr algn="ctr"/>
            <a:r>
              <a:rPr lang="en-US" dirty="0">
                <a:solidFill>
                  <a:srgbClr val="19066A"/>
                </a:solidFill>
              </a:rPr>
              <a:t>Kunz, </a:t>
            </a:r>
            <a:r>
              <a:rPr lang="en-US" dirty="0" smtClean="0">
                <a:solidFill>
                  <a:srgbClr val="19066A"/>
                </a:solidFill>
              </a:rPr>
              <a:t>W. </a:t>
            </a:r>
            <a:r>
              <a:rPr lang="en-US" dirty="0">
                <a:solidFill>
                  <a:srgbClr val="19066A"/>
                </a:solidFill>
              </a:rPr>
              <a:t>"</a:t>
            </a:r>
            <a:r>
              <a:rPr lang="en-US" b="1" dirty="0">
                <a:solidFill>
                  <a:srgbClr val="19066A"/>
                </a:solidFill>
              </a:rPr>
              <a:t>Specific Ion Effects</a:t>
            </a:r>
            <a:r>
              <a:rPr lang="en-US" dirty="0">
                <a:solidFill>
                  <a:srgbClr val="19066A"/>
                </a:solidFill>
              </a:rPr>
              <a:t>"</a:t>
            </a:r>
          </a:p>
          <a:p>
            <a:pPr algn="ctr"/>
            <a:r>
              <a:rPr lang="en-US" dirty="0" smtClean="0">
                <a:solidFill>
                  <a:srgbClr val="19066A"/>
                </a:solidFill>
              </a:rPr>
              <a:t>World </a:t>
            </a:r>
            <a:r>
              <a:rPr lang="en-US" dirty="0">
                <a:solidFill>
                  <a:srgbClr val="19066A"/>
                </a:solidFill>
              </a:rPr>
              <a:t>Scientific Singapore, 2009; </a:t>
            </a:r>
            <a:r>
              <a:rPr lang="en-US" dirty="0" smtClean="0">
                <a:solidFill>
                  <a:srgbClr val="19066A"/>
                </a:solidFill>
              </a:rPr>
              <a:t>p </a:t>
            </a:r>
            <a:r>
              <a:rPr lang="en-US" dirty="0">
                <a:solidFill>
                  <a:srgbClr val="19066A"/>
                </a:solidFill>
              </a:rPr>
              <a:t>11</a:t>
            </a:r>
            <a:r>
              <a:rPr lang="en-US" dirty="0" smtClean="0">
                <a:solidFill>
                  <a:srgbClr val="19066A"/>
                </a:solidFill>
              </a:rPr>
              <a:t>.</a:t>
            </a:r>
            <a:r>
              <a:rPr lang="en-US" dirty="0" smtClean="0">
                <a:solidFill>
                  <a:srgbClr val="0B032F"/>
                </a:solidFill>
              </a:rPr>
              <a:t/>
            </a:r>
            <a:br>
              <a:rPr lang="en-US" dirty="0" smtClean="0">
                <a:solidFill>
                  <a:srgbClr val="0B032F"/>
                </a:solidFill>
              </a:rPr>
            </a:br>
            <a:endParaRPr lang="en-US" dirty="0">
              <a:solidFill>
                <a:srgbClr val="0B032F"/>
              </a:solidFill>
            </a:endParaRPr>
          </a:p>
        </p:txBody>
      </p:sp>
    </p:spTree>
    <p:extLst>
      <p:ext uri="{BB962C8B-B14F-4D97-AF65-F5344CB8AC3E}">
        <p14:creationId xmlns:p14="http://schemas.microsoft.com/office/powerpoint/2010/main" val="31053320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7938" name="Slide Number Placeholder 5"/>
          <p:cNvSpPr>
            <a:spLocks noGrp="1"/>
          </p:cNvSpPr>
          <p:nvPr>
            <p:ph type="sldNum" sz="quarter" idx="12"/>
            <p:custDataLst>
              <p:tags r:id="rId3"/>
            </p:custDataLst>
          </p:nvPr>
        </p:nvSpPr>
        <p:spPr>
          <a:noFill/>
        </p:spPr>
        <p:txBody>
          <a:bodyPr/>
          <a:lstStyle/>
          <a:p>
            <a:fld id="{43B33CF3-9E8E-4497-B9D8-386EF56BD438}" type="slidenum">
              <a:rPr lang="en-US" smtClean="0">
                <a:solidFill>
                  <a:srgbClr val="000000"/>
                </a:solidFill>
                <a:cs typeface="Arial" pitchFamily="34" charset="0"/>
              </a:rPr>
              <a:pPr/>
              <a:t>22</a:t>
            </a:fld>
            <a:endParaRPr lang="en-US" dirty="0" smtClean="0">
              <a:solidFill>
                <a:srgbClr val="000000"/>
              </a:solidFill>
              <a:cs typeface="Arial" pitchFamily="34" charset="0"/>
            </a:endParaRPr>
          </a:p>
        </p:txBody>
      </p:sp>
      <p:sp>
        <p:nvSpPr>
          <p:cNvPr id="167939"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167940" name="Text Box 3"/>
          <p:cNvSpPr txBox="1">
            <a:spLocks noChangeArrowheads="1"/>
          </p:cNvSpPr>
          <p:nvPr>
            <p:custDataLst>
              <p:tags r:id="rId5"/>
            </p:custDataLst>
          </p:nvPr>
        </p:nvSpPr>
        <p:spPr bwMode="auto">
          <a:xfrm>
            <a:off x="-1" y="1741488"/>
            <a:ext cx="8912225" cy="2678112"/>
          </a:xfrm>
          <a:prstGeom prst="rect">
            <a:avLst/>
          </a:prstGeom>
          <a:noFill/>
          <a:ln w="9525">
            <a:noFill/>
            <a:miter lim="800000"/>
            <a:headEnd/>
            <a:tailEnd/>
          </a:ln>
        </p:spPr>
        <p:txBody>
          <a:bodyPr>
            <a:spAutoFit/>
          </a:bodyPr>
          <a:lstStyle/>
          <a:p>
            <a:pPr algn="ctr"/>
            <a:r>
              <a:rPr lang="en-US" altLang="ko-KR" sz="4400" b="1" dirty="0">
                <a:solidFill>
                  <a:srgbClr val="000066"/>
                </a:solidFill>
                <a:ea typeface="Gulim" pitchFamily="34" charset="-127"/>
              </a:rPr>
              <a:t>Everything </a:t>
            </a:r>
            <a:br>
              <a:rPr lang="en-US" altLang="ko-KR" sz="4400" b="1" dirty="0">
                <a:solidFill>
                  <a:srgbClr val="000066"/>
                </a:solidFill>
                <a:ea typeface="Gulim" pitchFamily="34" charset="-127"/>
              </a:rPr>
            </a:br>
            <a:r>
              <a:rPr lang="en-US" altLang="ko-KR" sz="4400" b="1" dirty="0">
                <a:solidFill>
                  <a:srgbClr val="000066"/>
                </a:solidFill>
                <a:ea typeface="Gulim" pitchFamily="34" charset="-127"/>
              </a:rPr>
              <a:t>Interacts</a:t>
            </a:r>
          </a:p>
          <a:p>
            <a:pPr algn="ctr"/>
            <a:r>
              <a:rPr lang="en-US" altLang="ko-KR" sz="3600" dirty="0">
                <a:solidFill>
                  <a:srgbClr val="000066"/>
                </a:solidFill>
                <a:ea typeface="Gulim" pitchFamily="34" charset="-127"/>
              </a:rPr>
              <a:t>with </a:t>
            </a:r>
            <a:br>
              <a:rPr lang="en-US" altLang="ko-KR" sz="3600" dirty="0">
                <a:solidFill>
                  <a:srgbClr val="000066"/>
                </a:solidFill>
                <a:ea typeface="Gulim" pitchFamily="34" charset="-127"/>
              </a:rPr>
            </a:br>
            <a:r>
              <a:rPr lang="en-US" altLang="ko-KR" sz="4400" b="1" dirty="0">
                <a:solidFill>
                  <a:srgbClr val="000066"/>
                </a:solidFill>
                <a:ea typeface="Gulim" pitchFamily="34" charset="-127"/>
              </a:rPr>
              <a:t>Everything</a:t>
            </a:r>
            <a:endParaRPr lang="en-US" altLang="ko-KR" sz="4000" b="1" dirty="0">
              <a:solidFill>
                <a:srgbClr val="000066"/>
              </a:solidFill>
              <a:ea typeface="Gulim" pitchFamily="34" charset="-127"/>
            </a:endParaRPr>
          </a:p>
        </p:txBody>
      </p:sp>
      <p:sp>
        <p:nvSpPr>
          <p:cNvPr id="167941" name="Rectangle 4"/>
          <p:cNvSpPr>
            <a:spLocks noChangeArrowheads="1"/>
          </p:cNvSpPr>
          <p:nvPr>
            <p:custDataLst>
              <p:tags r:id="rId6"/>
            </p:custDataLst>
          </p:nvPr>
        </p:nvSpPr>
        <p:spPr bwMode="auto">
          <a:xfrm>
            <a:off x="247650" y="184150"/>
            <a:ext cx="8591550" cy="1169988"/>
          </a:xfrm>
          <a:prstGeom prst="rect">
            <a:avLst/>
          </a:prstGeom>
          <a:noFill/>
          <a:ln w="25400" algn="ctr">
            <a:noFill/>
            <a:miter lim="800000"/>
            <a:headEnd/>
            <a:tailEnd/>
          </a:ln>
        </p:spPr>
        <p:txBody>
          <a:bodyPr>
            <a:spAutoFit/>
          </a:bodyPr>
          <a:lstStyle/>
          <a:p>
            <a:pPr algn="ctr" eaLnBrk="0" hangingPunct="0">
              <a:spcBef>
                <a:spcPct val="50000"/>
              </a:spcBef>
            </a:pPr>
            <a:r>
              <a:rPr lang="en-US" altLang="ko-KR" sz="2800" b="1" dirty="0">
                <a:solidFill>
                  <a:srgbClr val="BE0000"/>
                </a:solidFill>
                <a:ea typeface="Gulim" pitchFamily="34" charset="-127"/>
              </a:rPr>
              <a:t>Ions in Water are the Liquid of Life</a:t>
            </a:r>
          </a:p>
          <a:p>
            <a:pPr algn="ctr" eaLnBrk="0" hangingPunct="0">
              <a:spcBef>
                <a:spcPct val="50000"/>
              </a:spcBef>
            </a:pPr>
            <a:r>
              <a:rPr lang="en-US" altLang="ko-KR" sz="2800" b="1" dirty="0">
                <a:solidFill>
                  <a:srgbClr val="BE0000"/>
                </a:solidFill>
                <a:ea typeface="Gulim" pitchFamily="34" charset="-127"/>
              </a:rPr>
              <a:t>They are not ideal solutions</a:t>
            </a:r>
            <a:endParaRPr lang="en-US" altLang="ko-KR" sz="6600" b="1" dirty="0">
              <a:solidFill>
                <a:srgbClr val="BE0000"/>
              </a:solidFill>
              <a:ea typeface="Gulim" pitchFamily="34" charset="-127"/>
            </a:endParaRPr>
          </a:p>
        </p:txBody>
      </p:sp>
      <p:sp>
        <p:nvSpPr>
          <p:cNvPr id="167942" name="Rectangle 6"/>
          <p:cNvSpPr>
            <a:spLocks noChangeArrowheads="1"/>
          </p:cNvSpPr>
          <p:nvPr>
            <p:custDataLst>
              <p:tags r:id="rId7"/>
            </p:custDataLst>
          </p:nvPr>
        </p:nvSpPr>
        <p:spPr bwMode="auto">
          <a:xfrm>
            <a:off x="1943894" y="4792285"/>
            <a:ext cx="5199062" cy="1631216"/>
          </a:xfrm>
          <a:prstGeom prst="rect">
            <a:avLst/>
          </a:prstGeom>
          <a:noFill/>
          <a:ln w="9525">
            <a:noFill/>
            <a:miter lim="800000"/>
            <a:headEnd/>
            <a:tailEnd/>
          </a:ln>
        </p:spPr>
        <p:txBody>
          <a:bodyPr>
            <a:spAutoFit/>
          </a:bodyPr>
          <a:lstStyle/>
          <a:p>
            <a:pPr algn="ctr"/>
            <a:r>
              <a:rPr lang="en-US" b="1" i="1" dirty="0">
                <a:solidFill>
                  <a:srgbClr val="700000"/>
                </a:solidFill>
              </a:rPr>
              <a:t>For Modelers and Mathematicians</a:t>
            </a:r>
            <a:endParaRPr lang="en-US" b="1" dirty="0">
              <a:solidFill>
                <a:srgbClr val="700000"/>
              </a:solidFill>
            </a:endParaRPr>
          </a:p>
          <a:p>
            <a:pPr algn="ctr"/>
            <a:r>
              <a:rPr lang="en-US" altLang="ko-KR" b="1" dirty="0">
                <a:solidFill>
                  <a:srgbClr val="000066"/>
                </a:solidFill>
                <a:ea typeface="Gulim" pitchFamily="34" charset="-127"/>
              </a:rPr>
              <a:t>Tremendous Opportunity for Applied </a:t>
            </a:r>
            <a:r>
              <a:rPr lang="en-US" altLang="ko-KR" b="1" dirty="0" smtClean="0">
                <a:solidFill>
                  <a:srgbClr val="000066"/>
                </a:solidFill>
                <a:ea typeface="Gulim" pitchFamily="34" charset="-127"/>
              </a:rPr>
              <a:t>Mathematics</a:t>
            </a:r>
          </a:p>
          <a:p>
            <a:pPr algn="ctr"/>
            <a:r>
              <a:rPr lang="en-US" altLang="ko-KR" dirty="0" smtClean="0">
                <a:solidFill>
                  <a:srgbClr val="000066"/>
                </a:solidFill>
                <a:ea typeface="Gulim" pitchFamily="34" charset="-127"/>
              </a:rPr>
              <a:t>because</a:t>
            </a:r>
          </a:p>
          <a:p>
            <a:pPr algn="ctr"/>
            <a:r>
              <a:rPr lang="en-US" dirty="0" smtClean="0">
                <a:solidFill>
                  <a:srgbClr val="19066A"/>
                </a:solidFill>
              </a:rPr>
              <a:t>‘law</a:t>
            </a:r>
            <a:r>
              <a:rPr lang="en-US" dirty="0">
                <a:solidFill>
                  <a:srgbClr val="19066A"/>
                </a:solidFill>
              </a:rPr>
              <a:t>’ of mass action assumes nothing </a:t>
            </a:r>
            <a:r>
              <a:rPr lang="en-US" dirty="0" smtClean="0">
                <a:solidFill>
                  <a:srgbClr val="19066A"/>
                </a:solidFill>
              </a:rPr>
              <a:t>interacts</a:t>
            </a:r>
            <a:r>
              <a:rPr lang="en-US" altLang="ko-KR" b="1" dirty="0">
                <a:solidFill>
                  <a:srgbClr val="000066"/>
                </a:solidFill>
                <a:ea typeface="Gulim" pitchFamily="34" charset="-127"/>
              </a:rPr>
              <a:t/>
            </a:r>
            <a:br>
              <a:rPr lang="en-US" altLang="ko-KR" b="1" dirty="0">
                <a:solidFill>
                  <a:srgbClr val="000066"/>
                </a:solidFill>
                <a:ea typeface="Gulim" pitchFamily="34" charset="-127"/>
              </a:rPr>
            </a:br>
            <a:r>
              <a:rPr lang="en-US" altLang="ko-KR" b="1" dirty="0">
                <a:solidFill>
                  <a:srgbClr val="000066"/>
                </a:solidFill>
                <a:ea typeface="Gulim" pitchFamily="34" charset="-127"/>
              </a:rPr>
              <a:t>Chun Liu’s Energetic Variational Principle</a:t>
            </a:r>
            <a:r>
              <a:rPr lang="en-US" altLang="ko-KR" sz="1800" b="1" dirty="0">
                <a:solidFill>
                  <a:srgbClr val="000066"/>
                </a:solidFill>
                <a:ea typeface="Gulim" pitchFamily="34" charset="-127"/>
              </a:rPr>
              <a:t> </a:t>
            </a:r>
          </a:p>
          <a:p>
            <a:pPr algn="ctr"/>
            <a:r>
              <a:rPr lang="en-US" altLang="ko-KR" sz="1800" b="1" i="1" dirty="0">
                <a:solidFill>
                  <a:srgbClr val="000066"/>
                </a:solidFill>
                <a:ea typeface="Gulim" pitchFamily="34" charset="-127"/>
              </a:rPr>
              <a:t>EnVarA</a:t>
            </a:r>
            <a:endParaRPr lang="en-US" b="1" i="1" dirty="0">
              <a:solidFill>
                <a:srgbClr val="000000"/>
              </a:solidFill>
            </a:endParaRPr>
          </a:p>
        </p:txBody>
      </p:sp>
    </p:spTree>
    <p:custDataLst>
      <p:tags r:id="rId2"/>
    </p:custDataLst>
    <p:extLst>
      <p:ext uri="{BB962C8B-B14F-4D97-AF65-F5344CB8AC3E}">
        <p14:creationId xmlns:p14="http://schemas.microsoft.com/office/powerpoint/2010/main" val="36094325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5410" name="Slide Number Placeholder 5"/>
          <p:cNvSpPr>
            <a:spLocks noGrp="1"/>
          </p:cNvSpPr>
          <p:nvPr>
            <p:ph type="sldNum" sz="quarter" idx="12"/>
          </p:nvPr>
        </p:nvSpPr>
        <p:spPr>
          <a:noFill/>
        </p:spPr>
        <p:txBody>
          <a:bodyPr/>
          <a:lstStyle/>
          <a:p>
            <a:fld id="{D82DC38D-C16E-4FDD-B00C-5E45BB740517}" type="slidenum">
              <a:rPr lang="en-US" smtClean="0">
                <a:cs typeface="Arial" pitchFamily="34" charset="0"/>
              </a:rPr>
              <a:pPr/>
              <a:t>23</a:t>
            </a:fld>
            <a:endParaRPr lang="en-US" dirty="0" smtClean="0">
              <a:cs typeface="Arial" pitchFamily="34" charset="0"/>
            </a:endParaRPr>
          </a:p>
        </p:txBody>
      </p:sp>
      <p:sp>
        <p:nvSpPr>
          <p:cNvPr id="145411" name="Text Box 2"/>
          <p:cNvSpPr txBox="1">
            <a:spLocks noChangeArrowheads="1"/>
          </p:cNvSpPr>
          <p:nvPr/>
        </p:nvSpPr>
        <p:spPr bwMode="auto">
          <a:xfrm>
            <a:off x="906463" y="971550"/>
            <a:ext cx="7231062" cy="3736975"/>
          </a:xfrm>
          <a:prstGeom prst="rect">
            <a:avLst/>
          </a:prstGeom>
          <a:noFill/>
          <a:ln w="9525">
            <a:noFill/>
            <a:miter lim="800000"/>
            <a:headEnd/>
            <a:tailEnd/>
          </a:ln>
        </p:spPr>
        <p:txBody>
          <a:bodyPr lIns="91340" tIns="45672" rIns="91340" bIns="45672">
            <a:spAutoFit/>
          </a:bodyPr>
          <a:lstStyle/>
          <a:p>
            <a:pPr algn="ctr">
              <a:spcBef>
                <a:spcPct val="10000"/>
              </a:spcBef>
            </a:pPr>
            <a:endParaRPr lang="en-US" sz="3600" b="1" i="1" dirty="0">
              <a:solidFill>
                <a:srgbClr val="2D2D8A"/>
              </a:solidFill>
            </a:endParaRPr>
          </a:p>
          <a:p>
            <a:pPr algn="ctr">
              <a:spcBef>
                <a:spcPct val="10000"/>
              </a:spcBef>
            </a:pPr>
            <a:r>
              <a:rPr lang="en-US" sz="4400" b="1" dirty="0">
                <a:solidFill>
                  <a:srgbClr val="2D2D8A"/>
                </a:solidFill>
              </a:rPr>
              <a:t>Mathematics of Chemistry </a:t>
            </a:r>
          </a:p>
          <a:p>
            <a:pPr algn="ctr">
              <a:spcBef>
                <a:spcPct val="10000"/>
              </a:spcBef>
            </a:pPr>
            <a:r>
              <a:rPr lang="en-US" sz="2400" b="1" u="sng" dirty="0">
                <a:solidFill>
                  <a:srgbClr val="2D2D8A"/>
                </a:solidFill>
              </a:rPr>
              <a:t>must</a:t>
            </a:r>
            <a:r>
              <a:rPr lang="en-US" sz="2400" b="1" dirty="0">
                <a:solidFill>
                  <a:srgbClr val="2D2D8A"/>
                </a:solidFill>
              </a:rPr>
              <a:t> deal </a:t>
            </a:r>
          </a:p>
          <a:p>
            <a:pPr algn="ctr">
              <a:spcBef>
                <a:spcPct val="10000"/>
              </a:spcBef>
            </a:pPr>
            <a:r>
              <a:rPr lang="en-US" sz="4400" b="1" dirty="0">
                <a:solidFill>
                  <a:srgbClr val="2D2D8A"/>
                </a:solidFill>
              </a:rPr>
              <a:t>Naturally </a:t>
            </a:r>
          </a:p>
          <a:p>
            <a:pPr algn="ctr">
              <a:spcBef>
                <a:spcPct val="10000"/>
              </a:spcBef>
            </a:pPr>
            <a:r>
              <a:rPr lang="en-US" sz="2400" b="1" dirty="0">
                <a:solidFill>
                  <a:srgbClr val="2D2D8A"/>
                </a:solidFill>
              </a:rPr>
              <a:t>with </a:t>
            </a:r>
            <a:r>
              <a:rPr lang="en-US" sz="4400" b="1" dirty="0">
                <a:solidFill>
                  <a:srgbClr val="2D2D8A"/>
                </a:solidFill>
              </a:rPr>
              <a:t/>
            </a:r>
            <a:br>
              <a:rPr lang="en-US" sz="4400" b="1" dirty="0">
                <a:solidFill>
                  <a:srgbClr val="2D2D8A"/>
                </a:solidFill>
              </a:rPr>
            </a:br>
            <a:r>
              <a:rPr lang="en-US" sz="4400" b="1" dirty="0">
                <a:solidFill>
                  <a:srgbClr val="2D2D8A"/>
                </a:solidFill>
              </a:rPr>
              <a:t>Interactions</a:t>
            </a:r>
            <a:endParaRPr lang="en-US" sz="3600" b="1" dirty="0">
              <a:solidFill>
                <a:srgbClr val="19194D"/>
              </a:solidFill>
            </a:endParaRPr>
          </a:p>
        </p:txBody>
      </p:sp>
      <p:sp>
        <p:nvSpPr>
          <p:cNvPr id="145412" name="Rectangle 3"/>
          <p:cNvSpPr>
            <a:spLocks noChangeArrowheads="1"/>
          </p:cNvSpPr>
          <p:nvPr/>
        </p:nvSpPr>
        <p:spPr bwMode="auto">
          <a:xfrm>
            <a:off x="3408363" y="274638"/>
            <a:ext cx="2197100" cy="344487"/>
          </a:xfrm>
          <a:prstGeom prst="rect">
            <a:avLst/>
          </a:prstGeom>
          <a:noFill/>
          <a:ln w="9525">
            <a:noFill/>
            <a:miter lim="800000"/>
            <a:headEnd/>
            <a:tailEnd/>
          </a:ln>
        </p:spPr>
        <p:txBody>
          <a:bodyPr wrap="none" lIns="91340" tIns="45672" rIns="91340" bIns="45672">
            <a:spAutoFit/>
          </a:bodyPr>
          <a:lstStyle/>
          <a:p>
            <a:pPr algn="ctr">
              <a:spcBef>
                <a:spcPct val="10000"/>
              </a:spcBef>
            </a:pPr>
            <a:r>
              <a:rPr lang="en-US" b="1" i="1" dirty="0">
                <a:solidFill>
                  <a:srgbClr val="2D2D8A"/>
                </a:solidFill>
              </a:rPr>
              <a:t>Everything Interacts</a:t>
            </a:r>
          </a:p>
        </p:txBody>
      </p:sp>
      <p:sp>
        <p:nvSpPr>
          <p:cNvPr id="2" name="Rectangle 1"/>
          <p:cNvSpPr/>
          <p:nvPr/>
        </p:nvSpPr>
        <p:spPr>
          <a:xfrm>
            <a:off x="410125" y="4920744"/>
            <a:ext cx="8525090" cy="677108"/>
          </a:xfrm>
          <a:prstGeom prst="rect">
            <a:avLst/>
          </a:prstGeom>
        </p:spPr>
        <p:txBody>
          <a:bodyPr wrap="none">
            <a:spAutoFit/>
          </a:bodyPr>
          <a:lstStyle/>
          <a:p>
            <a:pPr algn="ctr"/>
            <a:r>
              <a:rPr lang="en-US" sz="1800" dirty="0" smtClean="0">
                <a:solidFill>
                  <a:srgbClr val="19066A"/>
                </a:solidFill>
              </a:rPr>
              <a:t>‘Law of Mass Action</a:t>
            </a:r>
            <a:r>
              <a:rPr lang="en-US" sz="1800" dirty="0">
                <a:solidFill>
                  <a:srgbClr val="19066A"/>
                </a:solidFill>
              </a:rPr>
              <a:t>’  assumes nothing </a:t>
            </a:r>
            <a:r>
              <a:rPr lang="en-US" sz="1800" dirty="0" smtClean="0">
                <a:solidFill>
                  <a:srgbClr val="19066A"/>
                </a:solidFill>
              </a:rPr>
              <a:t>interacts</a:t>
            </a:r>
          </a:p>
          <a:p>
            <a:pPr algn="ctr"/>
            <a:r>
              <a:rPr lang="en-US" sz="2000" b="1" i="1" dirty="0" smtClean="0">
                <a:solidFill>
                  <a:srgbClr val="800000"/>
                </a:solidFill>
              </a:rPr>
              <a:t>So this is a great opportunity for new mathematics and applications!</a:t>
            </a:r>
            <a:endParaRPr lang="en-US" sz="2000" b="1" i="1" dirty="0">
              <a:solidFill>
                <a:srgbClr val="800000"/>
              </a:solidFill>
            </a:endParaRPr>
          </a:p>
        </p:txBody>
      </p:sp>
    </p:spTree>
    <p:extLst>
      <p:ext uri="{BB962C8B-B14F-4D97-AF65-F5344CB8AC3E}">
        <p14:creationId xmlns:p14="http://schemas.microsoft.com/office/powerpoint/2010/main" val="1322424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5410" name="Slide Number Placeholder 5"/>
          <p:cNvSpPr>
            <a:spLocks noGrp="1"/>
          </p:cNvSpPr>
          <p:nvPr>
            <p:ph type="sldNum" sz="quarter" idx="12"/>
          </p:nvPr>
        </p:nvSpPr>
        <p:spPr>
          <a:noFill/>
        </p:spPr>
        <p:txBody>
          <a:bodyPr/>
          <a:lstStyle/>
          <a:p>
            <a:fld id="{D82DC38D-C16E-4FDD-B00C-5E45BB740517}" type="slidenum">
              <a:rPr lang="en-US" smtClean="0">
                <a:cs typeface="Arial" pitchFamily="34" charset="0"/>
              </a:rPr>
              <a:pPr/>
              <a:t>24</a:t>
            </a:fld>
            <a:endParaRPr lang="en-US" dirty="0" smtClean="0">
              <a:cs typeface="Arial" pitchFamily="34" charset="0"/>
            </a:endParaRPr>
          </a:p>
        </p:txBody>
      </p:sp>
      <p:sp>
        <p:nvSpPr>
          <p:cNvPr id="145411" name="Text Box 2"/>
          <p:cNvSpPr txBox="1">
            <a:spLocks noChangeArrowheads="1"/>
          </p:cNvSpPr>
          <p:nvPr/>
        </p:nvSpPr>
        <p:spPr bwMode="auto">
          <a:xfrm>
            <a:off x="906463" y="971550"/>
            <a:ext cx="7231062" cy="2082012"/>
          </a:xfrm>
          <a:prstGeom prst="rect">
            <a:avLst/>
          </a:prstGeom>
          <a:noFill/>
          <a:ln w="9525">
            <a:noFill/>
            <a:miter lim="800000"/>
            <a:headEnd/>
            <a:tailEnd/>
          </a:ln>
        </p:spPr>
        <p:txBody>
          <a:bodyPr lIns="91340" tIns="45672" rIns="91340" bIns="45672">
            <a:spAutoFit/>
          </a:bodyPr>
          <a:lstStyle/>
          <a:p>
            <a:pPr algn="ctr">
              <a:spcBef>
                <a:spcPct val="10000"/>
              </a:spcBef>
            </a:pPr>
            <a:endParaRPr lang="en-US" sz="3600" b="1" i="1" dirty="0">
              <a:solidFill>
                <a:srgbClr val="2D2D8A"/>
              </a:solidFill>
            </a:endParaRPr>
          </a:p>
          <a:p>
            <a:pPr algn="ctr">
              <a:spcBef>
                <a:spcPct val="10000"/>
              </a:spcBef>
            </a:pPr>
            <a:r>
              <a:rPr lang="en-US" sz="2000" b="1" dirty="0">
                <a:solidFill>
                  <a:srgbClr val="2D2D8A"/>
                </a:solidFill>
              </a:rPr>
              <a:t>Mathematics of Chemistry </a:t>
            </a:r>
          </a:p>
          <a:p>
            <a:pPr algn="ctr">
              <a:spcBef>
                <a:spcPct val="10000"/>
              </a:spcBef>
            </a:pPr>
            <a:r>
              <a:rPr lang="en-US" sz="1100" b="1" u="sng" dirty="0">
                <a:solidFill>
                  <a:srgbClr val="2D2D8A"/>
                </a:solidFill>
              </a:rPr>
              <a:t>must</a:t>
            </a:r>
            <a:r>
              <a:rPr lang="en-US" sz="1100" b="1" dirty="0">
                <a:solidFill>
                  <a:srgbClr val="2D2D8A"/>
                </a:solidFill>
              </a:rPr>
              <a:t> deal </a:t>
            </a:r>
          </a:p>
          <a:p>
            <a:pPr algn="ctr">
              <a:spcBef>
                <a:spcPct val="10000"/>
              </a:spcBef>
            </a:pPr>
            <a:r>
              <a:rPr lang="en-US" sz="2000" b="1" dirty="0">
                <a:solidFill>
                  <a:srgbClr val="2D2D8A"/>
                </a:solidFill>
              </a:rPr>
              <a:t>Naturally </a:t>
            </a:r>
          </a:p>
          <a:p>
            <a:pPr algn="ctr">
              <a:spcBef>
                <a:spcPct val="10000"/>
              </a:spcBef>
            </a:pPr>
            <a:r>
              <a:rPr lang="en-US" sz="1100" b="1" dirty="0">
                <a:solidFill>
                  <a:srgbClr val="2D2D8A"/>
                </a:solidFill>
              </a:rPr>
              <a:t>with </a:t>
            </a:r>
            <a:r>
              <a:rPr lang="en-US" sz="2000" b="1" dirty="0">
                <a:solidFill>
                  <a:srgbClr val="2D2D8A"/>
                </a:solidFill>
              </a:rPr>
              <a:t/>
            </a:r>
            <a:br>
              <a:rPr lang="en-US" sz="2000" b="1" dirty="0">
                <a:solidFill>
                  <a:srgbClr val="2D2D8A"/>
                </a:solidFill>
              </a:rPr>
            </a:br>
            <a:r>
              <a:rPr lang="en-US" sz="2000" b="1" dirty="0">
                <a:solidFill>
                  <a:srgbClr val="2D2D8A"/>
                </a:solidFill>
              </a:rPr>
              <a:t>Interactions</a:t>
            </a:r>
            <a:endParaRPr lang="en-US" b="1" dirty="0">
              <a:solidFill>
                <a:srgbClr val="19194D"/>
              </a:solidFill>
            </a:endParaRPr>
          </a:p>
        </p:txBody>
      </p:sp>
      <p:sp>
        <p:nvSpPr>
          <p:cNvPr id="145412" name="Rectangle 3"/>
          <p:cNvSpPr>
            <a:spLocks noChangeArrowheads="1"/>
          </p:cNvSpPr>
          <p:nvPr/>
        </p:nvSpPr>
        <p:spPr bwMode="auto">
          <a:xfrm>
            <a:off x="1086849" y="274638"/>
            <a:ext cx="6840133" cy="923233"/>
          </a:xfrm>
          <a:prstGeom prst="rect">
            <a:avLst/>
          </a:prstGeom>
          <a:noFill/>
          <a:ln w="9525">
            <a:noFill/>
            <a:miter lim="800000"/>
            <a:headEnd/>
            <a:tailEnd/>
          </a:ln>
        </p:spPr>
        <p:txBody>
          <a:bodyPr wrap="none" lIns="91340" tIns="45672" rIns="91340" bIns="45672">
            <a:spAutoFit/>
          </a:bodyPr>
          <a:lstStyle/>
          <a:p>
            <a:pPr algn="ctr">
              <a:spcBef>
                <a:spcPct val="10000"/>
              </a:spcBef>
            </a:pPr>
            <a:r>
              <a:rPr lang="en-US" sz="5400" b="1" i="1" dirty="0">
                <a:solidFill>
                  <a:srgbClr val="2D2D8A"/>
                </a:solidFill>
              </a:rPr>
              <a:t>Everything Interacts</a:t>
            </a:r>
          </a:p>
        </p:txBody>
      </p:sp>
      <p:sp>
        <p:nvSpPr>
          <p:cNvPr id="2" name="Rectangle 1"/>
          <p:cNvSpPr/>
          <p:nvPr/>
        </p:nvSpPr>
        <p:spPr>
          <a:xfrm>
            <a:off x="410124" y="3221303"/>
            <a:ext cx="8525090" cy="2431435"/>
          </a:xfrm>
          <a:prstGeom prst="rect">
            <a:avLst/>
          </a:prstGeom>
        </p:spPr>
        <p:txBody>
          <a:bodyPr wrap="none">
            <a:spAutoFit/>
          </a:bodyPr>
          <a:lstStyle/>
          <a:p>
            <a:pPr algn="ctr"/>
            <a:r>
              <a:rPr lang="en-US" sz="4400" b="1" dirty="0" smtClean="0">
                <a:solidFill>
                  <a:srgbClr val="19066A"/>
                </a:solidFill>
              </a:rPr>
              <a:t>‘Law </a:t>
            </a:r>
            <a:r>
              <a:rPr lang="en-US" sz="4400" b="1" dirty="0">
                <a:solidFill>
                  <a:srgbClr val="19066A"/>
                </a:solidFill>
              </a:rPr>
              <a:t>of </a:t>
            </a:r>
            <a:r>
              <a:rPr lang="en-US" sz="4400" b="1" dirty="0" smtClean="0">
                <a:solidFill>
                  <a:srgbClr val="19066A"/>
                </a:solidFill>
              </a:rPr>
              <a:t>Mass Action</a:t>
            </a:r>
            <a:r>
              <a:rPr lang="en-US" sz="4400" b="1" dirty="0">
                <a:solidFill>
                  <a:srgbClr val="19066A"/>
                </a:solidFill>
              </a:rPr>
              <a:t>’</a:t>
            </a:r>
            <a:r>
              <a:rPr lang="en-US" sz="4400" b="1" dirty="0" smtClean="0">
                <a:solidFill>
                  <a:srgbClr val="19066A"/>
                </a:solidFill>
              </a:rPr>
              <a:t> </a:t>
            </a:r>
            <a:r>
              <a:rPr lang="en-US" sz="4400" dirty="0" smtClean="0">
                <a:solidFill>
                  <a:srgbClr val="19066A"/>
                </a:solidFill>
              </a:rPr>
              <a:t/>
            </a:r>
            <a:br>
              <a:rPr lang="en-US" sz="4400" dirty="0" smtClean="0">
                <a:solidFill>
                  <a:srgbClr val="19066A"/>
                </a:solidFill>
              </a:rPr>
            </a:br>
            <a:r>
              <a:rPr lang="en-US" sz="4400" dirty="0" smtClean="0">
                <a:solidFill>
                  <a:srgbClr val="19066A"/>
                </a:solidFill>
              </a:rPr>
              <a:t>assumes </a:t>
            </a:r>
            <a:br>
              <a:rPr lang="en-US" sz="4400" dirty="0" smtClean="0">
                <a:solidFill>
                  <a:srgbClr val="19066A"/>
                </a:solidFill>
              </a:rPr>
            </a:br>
            <a:r>
              <a:rPr lang="en-US" sz="4400" dirty="0" smtClean="0">
                <a:solidFill>
                  <a:srgbClr val="19066A"/>
                </a:solidFill>
              </a:rPr>
              <a:t>Nothing Interacts</a:t>
            </a:r>
          </a:p>
          <a:p>
            <a:pPr algn="ctr"/>
            <a:r>
              <a:rPr lang="en-US" sz="2000" b="1" i="1" dirty="0" smtClean="0">
                <a:solidFill>
                  <a:srgbClr val="800000"/>
                </a:solidFill>
              </a:rPr>
              <a:t>So this is a great opportunity for new mathematics and applications!</a:t>
            </a:r>
            <a:endParaRPr lang="en-US" sz="2000" b="1" i="1" dirty="0">
              <a:solidFill>
                <a:srgbClr val="800000"/>
              </a:solidFill>
            </a:endParaRPr>
          </a:p>
        </p:txBody>
      </p:sp>
    </p:spTree>
    <p:extLst>
      <p:ext uri="{BB962C8B-B14F-4D97-AF65-F5344CB8AC3E}">
        <p14:creationId xmlns:p14="http://schemas.microsoft.com/office/powerpoint/2010/main" val="2275917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9506" name="Slide Number Placeholder 5"/>
          <p:cNvSpPr>
            <a:spLocks noGrp="1"/>
          </p:cNvSpPr>
          <p:nvPr>
            <p:ph type="sldNum" sz="quarter" idx="12"/>
            <p:custDataLst>
              <p:tags r:id="rId3"/>
            </p:custDataLst>
          </p:nvPr>
        </p:nvSpPr>
        <p:spPr>
          <a:noFill/>
        </p:spPr>
        <p:txBody>
          <a:bodyPr/>
          <a:lstStyle/>
          <a:p>
            <a:fld id="{CC471071-2D46-484D-B391-CE4EC7D02995}" type="slidenum">
              <a:rPr lang="en-US" smtClean="0">
                <a:cs typeface="Arial" pitchFamily="34" charset="0"/>
              </a:rPr>
              <a:pPr/>
              <a:t>25</a:t>
            </a:fld>
            <a:endParaRPr lang="en-US" dirty="0" smtClean="0">
              <a:cs typeface="Arial" pitchFamily="34" charset="0"/>
            </a:endParaRPr>
          </a:p>
        </p:txBody>
      </p:sp>
      <p:sp>
        <p:nvSpPr>
          <p:cNvPr id="149507" name="Text Box 2"/>
          <p:cNvSpPr txBox="1">
            <a:spLocks noChangeArrowheads="1"/>
          </p:cNvSpPr>
          <p:nvPr>
            <p:custDataLst>
              <p:tags r:id="rId4"/>
            </p:custDataLst>
          </p:nvPr>
        </p:nvSpPr>
        <p:spPr bwMode="auto">
          <a:xfrm>
            <a:off x="104775" y="465138"/>
            <a:ext cx="9144000" cy="1006429"/>
          </a:xfrm>
          <a:prstGeom prst="rect">
            <a:avLst/>
          </a:prstGeom>
          <a:noFill/>
          <a:ln w="9525">
            <a:noFill/>
            <a:miter lim="800000"/>
            <a:headEnd/>
            <a:tailEnd/>
          </a:ln>
        </p:spPr>
        <p:txBody>
          <a:bodyPr>
            <a:spAutoFit/>
          </a:bodyPr>
          <a:lstStyle/>
          <a:p>
            <a:pPr algn="ctr">
              <a:spcBef>
                <a:spcPct val="10000"/>
              </a:spcBef>
            </a:pPr>
            <a:endParaRPr lang="en-US" sz="1100" i="1" dirty="0">
              <a:solidFill>
                <a:srgbClr val="000099"/>
              </a:solidFill>
            </a:endParaRPr>
          </a:p>
          <a:p>
            <a:pPr algn="ctr">
              <a:spcBef>
                <a:spcPct val="10000"/>
              </a:spcBef>
            </a:pPr>
            <a:r>
              <a:rPr lang="en-US" sz="4400" b="1" i="1" dirty="0">
                <a:solidFill>
                  <a:srgbClr val="000099"/>
                </a:solidFill>
              </a:rPr>
              <a:t>Where to start?</a:t>
            </a:r>
          </a:p>
        </p:txBody>
      </p:sp>
      <p:sp>
        <p:nvSpPr>
          <p:cNvPr id="149508" name="TextBox 2"/>
          <p:cNvSpPr txBox="1">
            <a:spLocks noChangeArrowheads="1"/>
          </p:cNvSpPr>
          <p:nvPr>
            <p:custDataLst>
              <p:tags r:id="rId5"/>
            </p:custDataLst>
          </p:nvPr>
        </p:nvSpPr>
        <p:spPr bwMode="auto">
          <a:xfrm>
            <a:off x="552450" y="2403475"/>
            <a:ext cx="8137525" cy="646113"/>
          </a:xfrm>
          <a:prstGeom prst="rect">
            <a:avLst/>
          </a:prstGeom>
          <a:noFill/>
          <a:ln w="9525">
            <a:noFill/>
            <a:miter lim="800000"/>
            <a:headEnd/>
            <a:tailEnd/>
          </a:ln>
        </p:spPr>
        <p:txBody>
          <a:bodyPr>
            <a:spAutoFit/>
          </a:bodyPr>
          <a:lstStyle/>
          <a:p>
            <a:pPr algn="ctr"/>
            <a:r>
              <a:rPr lang="en-US" sz="3600" b="1" dirty="0">
                <a:solidFill>
                  <a:srgbClr val="A20000"/>
                </a:solidFill>
              </a:rPr>
              <a:t>Why not compute all the atoms?</a:t>
            </a:r>
            <a:r>
              <a:rPr lang="en-US" sz="2400" dirty="0">
                <a:solidFill>
                  <a:srgbClr val="000000"/>
                </a:solidFill>
              </a:rPr>
              <a:t> </a:t>
            </a:r>
          </a:p>
        </p:txBody>
      </p:sp>
    </p:spTree>
    <p:custDataLst>
      <p:tags r:id="rId2"/>
    </p:custDataLst>
    <p:extLst>
      <p:ext uri="{BB962C8B-B14F-4D97-AF65-F5344CB8AC3E}">
        <p14:creationId xmlns:p14="http://schemas.microsoft.com/office/powerpoint/2010/main" val="27601538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D0530D8-4647-404D-A049-3C23430F9337}" type="slidenum">
              <a:rPr lang="en-US" sz="1400" smtClean="0">
                <a:solidFill>
                  <a:srgbClr val="000000"/>
                </a:solidFill>
              </a:rPr>
              <a:pPr eaLnBrk="1" hangingPunct="1"/>
              <a:t>26</a:t>
            </a:fld>
            <a:endParaRPr lang="en-US" sz="1400" dirty="0" smtClean="0">
              <a:solidFill>
                <a:srgbClr val="000000"/>
              </a:solidFill>
            </a:endParaRPr>
          </a:p>
        </p:txBody>
      </p:sp>
      <p:sp>
        <p:nvSpPr>
          <p:cNvPr id="108547" name="Text Box 2"/>
          <p:cNvSpPr txBox="1">
            <a:spLocks noChangeArrowheads="1"/>
          </p:cNvSpPr>
          <p:nvPr>
            <p:custDataLst>
              <p:tags r:id="rId3"/>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dirty="0" smtClean="0">
              <a:solidFill>
                <a:srgbClr val="000099"/>
              </a:solidFill>
              <a:ea typeface="Gulim" pitchFamily="34" charset="-127"/>
            </a:endParaRPr>
          </a:p>
        </p:txBody>
      </p:sp>
      <p:sp>
        <p:nvSpPr>
          <p:cNvPr id="108548" name="Rectangle 4"/>
          <p:cNvSpPr>
            <a:spLocks noChangeArrowheads="1"/>
          </p:cNvSpPr>
          <p:nvPr>
            <p:custDataLst>
              <p:tags r:id="rId4"/>
            </p:custDataLst>
          </p:nvPr>
        </p:nvSpPr>
        <p:spPr bwMode="auto">
          <a:xfrm>
            <a:off x="233361" y="334496"/>
            <a:ext cx="8620125" cy="789960"/>
          </a:xfrm>
          <a:prstGeom prst="rect">
            <a:avLst/>
          </a:prstGeom>
          <a:noFill/>
          <a:ln w="254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spcBef>
                <a:spcPct val="50000"/>
              </a:spcBef>
            </a:pPr>
            <a:r>
              <a:rPr lang="en-US" altLang="ko-KR" sz="4800" b="1" baseline="30000" dirty="0" smtClean="0">
                <a:solidFill>
                  <a:srgbClr val="C00000"/>
                </a:solidFill>
                <a:ea typeface="Gulim" pitchFamily="34" charset="-127"/>
              </a:rPr>
              <a:t>Multi-Scale Issues</a:t>
            </a:r>
          </a:p>
          <a:p>
            <a:pPr algn="ctr"/>
            <a:r>
              <a:rPr lang="en-US" sz="2000" i="1" baseline="30000" dirty="0" smtClean="0">
                <a:solidFill>
                  <a:srgbClr val="19066A"/>
                </a:solidFill>
              </a:rPr>
              <a:t>Journal of Physical Chemistry C (2010 )114:20719, invited review</a:t>
            </a:r>
            <a:endParaRPr lang="en-US" altLang="ko-KR" sz="5400" baseline="30000" dirty="0" smtClean="0">
              <a:solidFill>
                <a:srgbClr val="19066A"/>
              </a:solidFill>
              <a:ea typeface="Gulim" pitchFamily="34" charset="-127"/>
            </a:endParaRPr>
          </a:p>
        </p:txBody>
      </p:sp>
      <p:sp>
        <p:nvSpPr>
          <p:cNvPr id="8" name="Text Box 3"/>
          <p:cNvSpPr txBox="1">
            <a:spLocks noChangeArrowheads="1"/>
          </p:cNvSpPr>
          <p:nvPr>
            <p:custDataLst>
              <p:tags r:id="rId5"/>
            </p:custDataLst>
          </p:nvPr>
        </p:nvSpPr>
        <p:spPr bwMode="auto">
          <a:xfrm>
            <a:off x="1223963" y="4522788"/>
            <a:ext cx="7008812" cy="1292662"/>
          </a:xfrm>
          <a:prstGeom prst="rect">
            <a:avLst/>
          </a:prstGeom>
          <a:noFill/>
          <a:ln w="25400">
            <a:solidFill>
              <a:schemeClr val="accent2">
                <a:lumMod val="75000"/>
              </a:schemeClr>
            </a:solidFill>
            <a:miter lim="800000"/>
            <a:headEnd/>
            <a:tailEnd/>
          </a:ln>
        </p:spPr>
        <p:txBody>
          <a:bodyPr>
            <a:spAutoFit/>
          </a:bodyPr>
          <a:lstStyle/>
          <a:p>
            <a:pPr algn="ctr">
              <a:defRPr/>
            </a:pPr>
            <a:r>
              <a:rPr lang="en-US" altLang="ko-KR" sz="1800" b="1" dirty="0">
                <a:solidFill>
                  <a:srgbClr val="000066"/>
                </a:solidFill>
                <a:ea typeface="Gulim" pitchFamily="34" charset="-127"/>
              </a:rPr>
              <a:t>Biological Scales Occur Together</a:t>
            </a:r>
          </a:p>
          <a:p>
            <a:pPr algn="ctr">
              <a:defRPr/>
            </a:pPr>
            <a:r>
              <a:rPr lang="en-US" altLang="ko-KR" sz="1800" b="1" dirty="0">
                <a:solidFill>
                  <a:srgbClr val="000066"/>
                </a:solidFill>
                <a:ea typeface="Gulim" pitchFamily="34" charset="-127"/>
              </a:rPr>
              <a:t>so must be</a:t>
            </a:r>
          </a:p>
          <a:p>
            <a:pPr algn="ctr">
              <a:defRPr/>
            </a:pPr>
            <a:r>
              <a:rPr lang="en-US" altLang="ko-KR" sz="2400" b="1" u="sng" dirty="0">
                <a:solidFill>
                  <a:srgbClr val="000066"/>
                </a:solidFill>
                <a:ea typeface="Gulim" pitchFamily="34" charset="-127"/>
              </a:rPr>
              <a:t>Computed Together</a:t>
            </a:r>
          </a:p>
          <a:p>
            <a:pPr algn="ctr">
              <a:defRPr/>
            </a:pPr>
            <a:r>
              <a:rPr lang="en-US" altLang="ko-KR" sz="1800" b="1" dirty="0">
                <a:solidFill>
                  <a:srgbClr val="000066"/>
                </a:solidFill>
                <a:ea typeface="Gulim" pitchFamily="34" charset="-127"/>
              </a:rPr>
              <a:t>This may be impossible in </a:t>
            </a:r>
            <a:r>
              <a:rPr lang="en-US" altLang="ko-KR" sz="1800" b="1" dirty="0" smtClean="0">
                <a:solidFill>
                  <a:srgbClr val="000066"/>
                </a:solidFill>
                <a:ea typeface="Gulim" pitchFamily="34" charset="-127"/>
              </a:rPr>
              <a:t>simulations</a:t>
            </a:r>
            <a:endParaRPr lang="en-US" altLang="ko-KR" sz="2400" b="1" dirty="0">
              <a:solidFill>
                <a:srgbClr val="000066"/>
              </a:solidFill>
              <a:ea typeface="Gulim" pitchFamily="34" charset="-127"/>
            </a:endParaRPr>
          </a:p>
        </p:txBody>
      </p:sp>
      <p:graphicFrame>
        <p:nvGraphicFramePr>
          <p:cNvPr id="10" name="Table 9"/>
          <p:cNvGraphicFramePr>
            <a:graphicFrameLocks noGrp="1"/>
          </p:cNvGraphicFramePr>
          <p:nvPr>
            <p:custDataLst>
              <p:tags r:id="rId6"/>
            </p:custDataLst>
            <p:extLst>
              <p:ext uri="{D42A27DB-BD31-4B8C-83A1-F6EECF244321}">
                <p14:modId xmlns:p14="http://schemas.microsoft.com/office/powerpoint/2010/main" val="2115991529"/>
              </p:ext>
            </p:extLst>
          </p:nvPr>
        </p:nvGraphicFramePr>
        <p:xfrm>
          <a:off x="1476375" y="1468438"/>
          <a:ext cx="6513513" cy="2859915"/>
        </p:xfrm>
        <a:graphic>
          <a:graphicData uri="http://schemas.openxmlformats.org/drawingml/2006/table">
            <a:tbl>
              <a:tblPr firstRow="1" bandRow="1">
                <a:tableStyleId>{5C22544A-7EE6-4342-B048-85BDC9FD1C3A}</a:tableStyleId>
              </a:tblPr>
              <a:tblGrid>
                <a:gridCol w="2342299"/>
                <a:gridCol w="2000043"/>
                <a:gridCol w="2171171"/>
              </a:tblGrid>
              <a:tr h="812822">
                <a:tc>
                  <a:txBody>
                    <a:bodyPr/>
                    <a:lstStyle/>
                    <a:p>
                      <a:pPr algn="ctr"/>
                      <a:r>
                        <a:rPr lang="en-US" sz="1800" dirty="0" smtClean="0">
                          <a:solidFill>
                            <a:srgbClr val="19066A"/>
                          </a:solidFill>
                        </a:rPr>
                        <a:t>Computational Scale</a:t>
                      </a:r>
                      <a:endParaRPr lang="en-US" sz="1800" dirty="0">
                        <a:solidFill>
                          <a:srgbClr val="19066A"/>
                        </a:solidFill>
                      </a:endParaRPr>
                    </a:p>
                  </a:txBody>
                  <a:tcPr marL="91446" marR="91446" marT="45707" marB="45707">
                    <a:solidFill>
                      <a:schemeClr val="accent1">
                        <a:lumMod val="75000"/>
                      </a:schemeClr>
                    </a:solidFill>
                  </a:tcPr>
                </a:tc>
                <a:tc>
                  <a:txBody>
                    <a:bodyPr/>
                    <a:lstStyle/>
                    <a:p>
                      <a:pPr algn="ctr"/>
                      <a:r>
                        <a:rPr lang="en-US" sz="1800" b="1" kern="1200" dirty="0" smtClean="0">
                          <a:solidFill>
                            <a:srgbClr val="19066A"/>
                          </a:solidFill>
                          <a:latin typeface="+mn-lt"/>
                          <a:ea typeface="+mn-ea"/>
                          <a:cs typeface="+mn-cs"/>
                        </a:rPr>
                        <a:t>Biological </a:t>
                      </a:r>
                    </a:p>
                    <a:p>
                      <a:pPr algn="ctr"/>
                      <a:r>
                        <a:rPr lang="en-US" sz="1800" b="1" kern="1200" dirty="0" smtClean="0">
                          <a:solidFill>
                            <a:srgbClr val="19066A"/>
                          </a:solidFill>
                          <a:latin typeface="+mn-lt"/>
                          <a:ea typeface="+mn-ea"/>
                          <a:cs typeface="+mn-cs"/>
                        </a:rPr>
                        <a:t>Scale</a:t>
                      </a:r>
                    </a:p>
                  </a:txBody>
                  <a:tcPr marL="91446" marR="91446" marT="45707" marB="45707">
                    <a:solidFill>
                      <a:schemeClr val="accent1">
                        <a:lumMod val="75000"/>
                      </a:schemeClr>
                    </a:solidFill>
                  </a:tcPr>
                </a:tc>
                <a:tc>
                  <a:txBody>
                    <a:bodyPr/>
                    <a:lstStyle/>
                    <a:p>
                      <a:pPr algn="ctr"/>
                      <a:r>
                        <a:rPr lang="en-US" sz="1800" b="1" kern="1200" dirty="0" smtClean="0">
                          <a:solidFill>
                            <a:srgbClr val="19066A"/>
                          </a:solidFill>
                          <a:latin typeface="+mn-lt"/>
                          <a:ea typeface="+mn-ea"/>
                          <a:cs typeface="+mn-cs"/>
                        </a:rPr>
                        <a:t>Ratio</a:t>
                      </a:r>
                    </a:p>
                  </a:txBody>
                  <a:tcPr marL="91446" marR="91446" marT="45707" marB="45707">
                    <a:solidFill>
                      <a:schemeClr val="accent1">
                        <a:lumMod val="75000"/>
                      </a:schemeClr>
                    </a:solidFill>
                  </a:tcPr>
                </a:tc>
              </a:tr>
              <a:tr h="470921">
                <a:tc>
                  <a:txBody>
                    <a:bodyPr/>
                    <a:lstStyle/>
                    <a:p>
                      <a:pPr algn="ctr"/>
                      <a:r>
                        <a:rPr lang="en-US" sz="1800" u="sng" dirty="0" smtClean="0">
                          <a:solidFill>
                            <a:srgbClr val="19066A"/>
                          </a:solidFill>
                        </a:rPr>
                        <a:t>Time</a:t>
                      </a:r>
                      <a:r>
                        <a:rPr lang="en-US" sz="1800" dirty="0" smtClean="0">
                          <a:solidFill>
                            <a:srgbClr val="19066A"/>
                          </a:solidFill>
                        </a:rPr>
                        <a:t> 10</a:t>
                      </a:r>
                      <a:r>
                        <a:rPr lang="en-US" sz="1800" baseline="30000" dirty="0" smtClean="0">
                          <a:solidFill>
                            <a:srgbClr val="19066A"/>
                          </a:solidFill>
                        </a:rPr>
                        <a:t>-15</a:t>
                      </a:r>
                      <a:r>
                        <a:rPr lang="en-US" sz="1800" baseline="0" dirty="0" smtClean="0">
                          <a:solidFill>
                            <a:srgbClr val="19066A"/>
                          </a:solidFill>
                        </a:rPr>
                        <a:t> sec</a:t>
                      </a:r>
                      <a:endParaRPr lang="en-US" sz="1800"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-4</a:t>
                      </a:r>
                      <a:r>
                        <a:rPr lang="en-US" sz="1800" baseline="0" dirty="0" smtClean="0">
                          <a:solidFill>
                            <a:srgbClr val="19066A"/>
                          </a:solidFill>
                        </a:rPr>
                        <a:t> sec</a:t>
                      </a:r>
                      <a:endParaRPr lang="en-US" sz="1800"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11</a:t>
                      </a:r>
                      <a:endParaRPr lang="en-US" sz="1800" dirty="0">
                        <a:solidFill>
                          <a:srgbClr val="19066A"/>
                        </a:solidFill>
                      </a:endParaRPr>
                    </a:p>
                  </a:txBody>
                  <a:tcPr marL="91446" marR="91446" marT="45707" marB="45707">
                    <a:solidFill>
                      <a:schemeClr val="accent1">
                        <a:lumMod val="75000"/>
                      </a:schemeClr>
                    </a:solidFill>
                  </a:tcPr>
                </a:tc>
              </a:tr>
              <a:tr h="470921">
                <a:tc>
                  <a:txBody>
                    <a:bodyPr/>
                    <a:lstStyle/>
                    <a:p>
                      <a:pPr algn="ctr"/>
                      <a:r>
                        <a:rPr lang="en-US" sz="1800" u="sng" dirty="0" smtClean="0">
                          <a:solidFill>
                            <a:srgbClr val="19066A"/>
                          </a:solidFill>
                        </a:rPr>
                        <a:t>Space</a:t>
                      </a:r>
                      <a:r>
                        <a:rPr lang="en-US" sz="1800" baseline="0" dirty="0" smtClean="0">
                          <a:solidFill>
                            <a:srgbClr val="19066A"/>
                          </a:solidFill>
                        </a:rPr>
                        <a:t> </a:t>
                      </a:r>
                      <a:r>
                        <a:rPr lang="en-US" sz="1800" dirty="0" smtClean="0">
                          <a:solidFill>
                            <a:srgbClr val="19066A"/>
                          </a:solidFill>
                        </a:rPr>
                        <a:t>10</a:t>
                      </a:r>
                      <a:r>
                        <a:rPr lang="en-US" sz="1800" baseline="30000" dirty="0" smtClean="0">
                          <a:solidFill>
                            <a:srgbClr val="19066A"/>
                          </a:solidFill>
                        </a:rPr>
                        <a:t>-11</a:t>
                      </a:r>
                      <a:r>
                        <a:rPr lang="en-US" sz="1800" baseline="0" dirty="0" smtClean="0">
                          <a:solidFill>
                            <a:srgbClr val="19066A"/>
                          </a:solidFill>
                        </a:rPr>
                        <a:t> m</a:t>
                      </a:r>
                      <a:endParaRPr lang="en-US" sz="1800"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-5</a:t>
                      </a:r>
                      <a:r>
                        <a:rPr lang="en-US" sz="1800" baseline="0" dirty="0" smtClean="0">
                          <a:solidFill>
                            <a:srgbClr val="19066A"/>
                          </a:solidFill>
                        </a:rPr>
                        <a:t> m</a:t>
                      </a:r>
                      <a:endParaRPr lang="en-US" sz="1800"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6</a:t>
                      </a:r>
                      <a:endParaRPr lang="en-US" sz="1800" dirty="0">
                        <a:solidFill>
                          <a:srgbClr val="19066A"/>
                        </a:solidFill>
                      </a:endParaRPr>
                    </a:p>
                  </a:txBody>
                  <a:tcPr marL="91446" marR="91446" marT="45707" marB="45707">
                    <a:solidFill>
                      <a:schemeClr val="accent1">
                        <a:lumMod val="75000"/>
                      </a:schemeClr>
                    </a:solidFill>
                  </a:tcPr>
                </a:tc>
              </a:tr>
              <a:tr h="465197">
                <a:tc>
                  <a:txBody>
                    <a:bodyPr/>
                    <a:lstStyle/>
                    <a:p>
                      <a:pPr algn="ctr"/>
                      <a:r>
                        <a:rPr lang="en-US" sz="1800" u="sng" dirty="0" smtClean="0">
                          <a:solidFill>
                            <a:srgbClr val="19066A"/>
                          </a:solidFill>
                        </a:rPr>
                        <a:t>Spatial</a:t>
                      </a:r>
                      <a:r>
                        <a:rPr lang="en-US" sz="1800" u="sng" baseline="0" dirty="0" smtClean="0">
                          <a:solidFill>
                            <a:srgbClr val="19066A"/>
                          </a:solidFill>
                        </a:rPr>
                        <a:t> </a:t>
                      </a:r>
                      <a:r>
                        <a:rPr lang="en-US" sz="1800" u="sng" dirty="0" smtClean="0">
                          <a:solidFill>
                            <a:srgbClr val="19066A"/>
                          </a:solidFill>
                        </a:rPr>
                        <a:t>Resolution</a:t>
                      </a:r>
                      <a:endParaRPr lang="en-US" sz="1800" u="sng" dirty="0">
                        <a:solidFill>
                          <a:srgbClr val="19066A"/>
                        </a:solidFill>
                      </a:endParaRPr>
                    </a:p>
                  </a:txBody>
                  <a:tcPr marL="91446" marR="91446" marT="45707" marB="45707">
                    <a:solidFill>
                      <a:schemeClr val="accent1">
                        <a:lumMod val="75000"/>
                      </a:schemeClr>
                    </a:solidFill>
                  </a:tcPr>
                </a:tc>
                <a:tc>
                  <a:txBody>
                    <a:bodyPr/>
                    <a:lstStyle/>
                    <a:p>
                      <a:pPr>
                        <a:spcBef>
                          <a:spcPts val="600"/>
                        </a:spcBef>
                      </a:pPr>
                      <a:endParaRPr lang="en-US" sz="1400" i="1"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12</a:t>
                      </a:r>
                      <a:endParaRPr lang="en-US" sz="1800" dirty="0" smtClean="0">
                        <a:solidFill>
                          <a:srgbClr val="19066A"/>
                        </a:solidFill>
                      </a:endParaRPr>
                    </a:p>
                  </a:txBody>
                  <a:tcPr marL="91446" marR="91446" marT="45707" marB="45707">
                    <a:solidFill>
                      <a:schemeClr val="accent1">
                        <a:lumMod val="75000"/>
                      </a:schemeClr>
                    </a:solidFill>
                  </a:tcPr>
                </a:tc>
              </a:tr>
              <a:tr h="41697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u="sng" dirty="0" smtClean="0">
                          <a:solidFill>
                            <a:srgbClr val="19066A"/>
                          </a:solidFill>
                        </a:rPr>
                        <a:t>Solute Concentration</a:t>
                      </a:r>
                      <a:endParaRPr lang="en-US" sz="1800" u="sng" dirty="0">
                        <a:solidFill>
                          <a:srgbClr val="19066A"/>
                        </a:solidFill>
                      </a:endParaRPr>
                    </a:p>
                  </a:txBody>
                  <a:tcPr marL="91446" marR="91446" marT="45707" marB="45707">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1800" b="0" i="0" u="none" strike="noStrike" kern="1200" cap="none" spc="0" normalizeH="0" baseline="30000" noProof="0" dirty="0" smtClean="0">
                          <a:ln>
                            <a:noFill/>
                          </a:ln>
                          <a:solidFill>
                            <a:srgbClr val="19066A"/>
                          </a:solidFill>
                          <a:effectLst/>
                          <a:uLnTx/>
                          <a:uFillTx/>
                          <a:latin typeface="+mn-lt"/>
                          <a:ea typeface="+mn-ea"/>
                          <a:cs typeface="+mn-cs"/>
                        </a:rPr>
                        <a:t>-11</a:t>
                      </a:r>
                      <a:r>
                        <a:rPr kumimoji="0" lang="en-US" sz="1800" b="0" i="0" u="none" strike="noStrike" kern="1200" cap="none" spc="0" normalizeH="0" baseline="0" noProof="0" dirty="0" smtClean="0">
                          <a:ln>
                            <a:noFill/>
                          </a:ln>
                          <a:solidFill>
                            <a:srgbClr val="19066A"/>
                          </a:solidFill>
                          <a:effectLst/>
                          <a:uLnTx/>
                          <a:uFillTx/>
                          <a:latin typeface="+mn-lt"/>
                          <a:ea typeface="+mn-ea"/>
                          <a:cs typeface="+mn-cs"/>
                        </a:rPr>
                        <a:t> to 10</a:t>
                      </a:r>
                      <a:r>
                        <a:rPr kumimoji="0" lang="en-US" sz="1800" b="0" i="0" u="none" strike="noStrike" kern="1200" cap="none" spc="0" normalizeH="0" baseline="30000" noProof="0" dirty="0" smtClean="0">
                          <a:ln>
                            <a:noFill/>
                          </a:ln>
                          <a:solidFill>
                            <a:srgbClr val="19066A"/>
                          </a:solidFill>
                          <a:effectLst/>
                          <a:uLnTx/>
                          <a:uFillTx/>
                          <a:latin typeface="+mn-lt"/>
                          <a:ea typeface="+mn-ea"/>
                          <a:cs typeface="+mn-cs"/>
                        </a:rPr>
                        <a:t>1 </a:t>
                      </a:r>
                      <a:r>
                        <a:rPr kumimoji="0" lang="en-US" sz="1800" b="0" i="0" u="none" strike="noStrike" kern="1200" cap="none" spc="0" normalizeH="0" baseline="0" noProof="0" dirty="0" smtClean="0">
                          <a:ln>
                            <a:noFill/>
                          </a:ln>
                          <a:solidFill>
                            <a:srgbClr val="19066A"/>
                          </a:solidFill>
                          <a:effectLst/>
                          <a:uLnTx/>
                          <a:uFillTx/>
                          <a:latin typeface="+mn-lt"/>
                          <a:ea typeface="+mn-ea"/>
                          <a:cs typeface="+mn-cs"/>
                        </a:rPr>
                        <a:t>M</a:t>
                      </a:r>
                    </a:p>
                    <a:p>
                      <a:endParaRPr lang="en-US" sz="1800" dirty="0">
                        <a:solidFill>
                          <a:srgbClr val="19066A"/>
                        </a:solidFill>
                      </a:endParaRPr>
                    </a:p>
                  </a:txBody>
                  <a:tcPr marL="91446" marR="91446" marT="45707" marB="45707">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12</a:t>
                      </a:r>
                      <a:endParaRPr lang="en-US" sz="1800" dirty="0" smtClean="0">
                        <a:solidFill>
                          <a:srgbClr val="19066A"/>
                        </a:solidFill>
                      </a:endParaRPr>
                    </a:p>
                  </a:txBody>
                  <a:tcPr marL="91446" marR="91446" marT="45707" marB="45707">
                    <a:solidFill>
                      <a:schemeClr val="accent1">
                        <a:lumMod val="75000"/>
                      </a:schemeClr>
                    </a:solidFill>
                  </a:tcPr>
                </a:tc>
              </a:tr>
            </a:tbl>
          </a:graphicData>
        </a:graphic>
      </p:graphicFrame>
      <p:sp>
        <p:nvSpPr>
          <p:cNvPr id="108576" name="TextBox 10"/>
          <p:cNvSpPr txBox="1">
            <a:spLocks noChangeArrowheads="1"/>
          </p:cNvSpPr>
          <p:nvPr>
            <p:custDataLst>
              <p:tags r:id="rId7"/>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dirty="0" smtClean="0">
              <a:solidFill>
                <a:srgbClr val="000000"/>
              </a:solidFill>
            </a:endParaRPr>
          </a:p>
        </p:txBody>
      </p:sp>
      <p:sp>
        <p:nvSpPr>
          <p:cNvPr id="108577" name="TextBox 11"/>
          <p:cNvSpPr txBox="1">
            <a:spLocks noChangeArrowheads="1"/>
          </p:cNvSpPr>
          <p:nvPr>
            <p:custDataLst>
              <p:tags r:id="rId8"/>
            </p:custDataLst>
          </p:nvPr>
        </p:nvSpPr>
        <p:spPr bwMode="auto">
          <a:xfrm>
            <a:off x="3786188" y="3305175"/>
            <a:ext cx="2093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i="1" dirty="0" smtClean="0">
                <a:solidFill>
                  <a:srgbClr val="19066A"/>
                </a:solidFill>
              </a:rPr>
              <a:t>Three Dimensional </a:t>
            </a:r>
            <a:r>
              <a:rPr lang="en-US" sz="1200" dirty="0" smtClean="0">
                <a:solidFill>
                  <a:srgbClr val="19066A"/>
                </a:solidFill>
              </a:rPr>
              <a:t> (10</a:t>
            </a:r>
            <a:r>
              <a:rPr lang="en-US" sz="1200" baseline="30000" dirty="0" smtClean="0">
                <a:solidFill>
                  <a:srgbClr val="19066A"/>
                </a:solidFill>
              </a:rPr>
              <a:t>4</a:t>
            </a:r>
            <a:r>
              <a:rPr lang="en-US" sz="1200" dirty="0" smtClean="0">
                <a:solidFill>
                  <a:srgbClr val="19066A"/>
                </a:solidFill>
              </a:rPr>
              <a:t>)</a:t>
            </a:r>
            <a:r>
              <a:rPr lang="en-US" sz="1200" baseline="30000" dirty="0" smtClean="0">
                <a:solidFill>
                  <a:srgbClr val="19066A"/>
                </a:solidFill>
              </a:rPr>
              <a:t>3</a:t>
            </a:r>
            <a:endParaRPr lang="en-US" sz="1200" dirty="0" smtClean="0">
              <a:solidFill>
                <a:srgbClr val="19066A"/>
              </a:solidFill>
            </a:endParaRPr>
          </a:p>
        </p:txBody>
      </p:sp>
    </p:spTree>
    <p:custDataLst>
      <p:tags r:id="rId1"/>
    </p:custDataLst>
    <p:extLst>
      <p:ext uri="{BB962C8B-B14F-4D97-AF65-F5344CB8AC3E}">
        <p14:creationId xmlns:p14="http://schemas.microsoft.com/office/powerpoint/2010/main" val="1823459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32450" name="Slide Number Placeholder 5"/>
          <p:cNvSpPr>
            <a:spLocks noGrp="1"/>
          </p:cNvSpPr>
          <p:nvPr>
            <p:ph type="sldNum" sz="quarter" idx="12"/>
          </p:nvPr>
        </p:nvSpPr>
        <p:spPr>
          <a:noFill/>
        </p:spPr>
        <p:txBody>
          <a:bodyPr/>
          <a:lstStyle/>
          <a:p>
            <a:fld id="{2E53A998-9A84-4BAD-855E-A6C2690E1201}" type="slidenum">
              <a:rPr lang="en-US" smtClean="0">
                <a:solidFill>
                  <a:srgbClr val="000000"/>
                </a:solidFill>
                <a:cs typeface="Arial" pitchFamily="34" charset="0"/>
              </a:rPr>
              <a:pPr/>
              <a:t>27</a:t>
            </a:fld>
            <a:endParaRPr lang="en-US" dirty="0" smtClean="0">
              <a:solidFill>
                <a:srgbClr val="000000"/>
              </a:solidFill>
              <a:cs typeface="Arial" pitchFamily="34" charset="0"/>
            </a:endParaRPr>
          </a:p>
        </p:txBody>
      </p:sp>
      <p:sp>
        <p:nvSpPr>
          <p:cNvPr id="232451" name="Rectangle 4"/>
          <p:cNvSpPr>
            <a:spLocks noChangeArrowheads="1"/>
          </p:cNvSpPr>
          <p:nvPr/>
        </p:nvSpPr>
        <p:spPr bwMode="auto">
          <a:xfrm>
            <a:off x="257175" y="5370105"/>
            <a:ext cx="8591550" cy="369888"/>
          </a:xfrm>
          <a:prstGeom prst="rect">
            <a:avLst/>
          </a:prstGeom>
          <a:noFill/>
          <a:ln w="25400" algn="ctr">
            <a:noFill/>
            <a:miter lim="800000"/>
            <a:headEnd/>
            <a:tailEnd/>
          </a:ln>
        </p:spPr>
        <p:txBody>
          <a:bodyPr>
            <a:spAutoFit/>
          </a:bodyPr>
          <a:lstStyle/>
          <a:p>
            <a:pPr algn="ctr" eaLnBrk="0" hangingPunct="0">
              <a:spcBef>
                <a:spcPct val="50000"/>
              </a:spcBef>
            </a:pPr>
            <a:r>
              <a:rPr lang="en-US" altLang="ko-KR" sz="1800" b="1" dirty="0" smtClean="0">
                <a:solidFill>
                  <a:srgbClr val="700000"/>
                </a:solidFill>
                <a:ea typeface="Gulim" pitchFamily="34" charset="-127"/>
              </a:rPr>
              <a:t>Life occurs in Interacting Solutions</a:t>
            </a:r>
            <a:endParaRPr lang="en-US" altLang="ko-KR" sz="4800" b="1" dirty="0">
              <a:solidFill>
                <a:srgbClr val="700000"/>
              </a:solidFill>
              <a:ea typeface="Gulim" pitchFamily="34" charset="-127"/>
            </a:endParaRPr>
          </a:p>
        </p:txBody>
      </p:sp>
      <p:sp>
        <p:nvSpPr>
          <p:cNvPr id="2054" name="Text Box 5"/>
          <p:cNvSpPr txBox="1">
            <a:spLocks noChangeArrowheads="1"/>
          </p:cNvSpPr>
          <p:nvPr/>
        </p:nvSpPr>
        <p:spPr bwMode="auto">
          <a:xfrm>
            <a:off x="193675" y="591491"/>
            <a:ext cx="8655050" cy="4447371"/>
          </a:xfrm>
          <a:prstGeom prst="rect">
            <a:avLst/>
          </a:prstGeom>
          <a:noFill/>
          <a:ln w="9525">
            <a:noFill/>
            <a:miter lim="800000"/>
            <a:headEnd/>
            <a:tailEnd/>
          </a:ln>
        </p:spPr>
        <p:txBody>
          <a:bodyPr>
            <a:spAutoFit/>
          </a:bodyPr>
          <a:lstStyle/>
          <a:p>
            <a:pPr algn="ctr">
              <a:spcBef>
                <a:spcPct val="50000"/>
              </a:spcBef>
              <a:defRPr/>
            </a:pPr>
            <a:endParaRPr lang="en-US" sz="1100" b="1" u="sng" dirty="0">
              <a:solidFill>
                <a:srgbClr val="19066A"/>
              </a:solidFill>
            </a:endParaRPr>
          </a:p>
          <a:p>
            <a:pPr algn="ctr">
              <a:spcBef>
                <a:spcPct val="50000"/>
              </a:spcBef>
              <a:defRPr/>
            </a:pPr>
            <a:r>
              <a:rPr lang="en-US" sz="3600" b="1" dirty="0" smtClean="0">
                <a:solidFill>
                  <a:srgbClr val="19066A"/>
                </a:solidFill>
                <a:ea typeface="Gulim" pitchFamily="34" charset="-127"/>
              </a:rPr>
              <a:t>Force </a:t>
            </a:r>
            <a:r>
              <a:rPr lang="en-US" sz="3600" b="1" dirty="0">
                <a:solidFill>
                  <a:srgbClr val="19066A"/>
                </a:solidFill>
                <a:ea typeface="Gulim" pitchFamily="34" charset="-127"/>
              </a:rPr>
              <a:t>Fields are Calibrated </a:t>
            </a:r>
            <a:r>
              <a:rPr lang="en-US" sz="3200" b="1" dirty="0">
                <a:solidFill>
                  <a:srgbClr val="19066A"/>
                </a:solidFill>
                <a:ea typeface="Gulim" pitchFamily="34" charset="-127"/>
              </a:rPr>
              <a:t/>
            </a:r>
            <a:br>
              <a:rPr lang="en-US" sz="3200" b="1" dirty="0">
                <a:solidFill>
                  <a:srgbClr val="19066A"/>
                </a:solidFill>
                <a:ea typeface="Gulim" pitchFamily="34" charset="-127"/>
              </a:rPr>
            </a:br>
            <a:r>
              <a:rPr lang="en-US" sz="3600" b="1" u="sng" dirty="0" smtClean="0">
                <a:solidFill>
                  <a:srgbClr val="19066A"/>
                </a:solidFill>
                <a:ea typeface="Gulim" pitchFamily="34" charset="-127"/>
              </a:rPr>
              <a:t>Ignoring Interactions</a:t>
            </a:r>
            <a:r>
              <a:rPr lang="en-US" sz="3600" b="1" dirty="0" smtClean="0">
                <a:solidFill>
                  <a:srgbClr val="19066A"/>
                </a:solidFill>
                <a:ea typeface="Gulim" pitchFamily="34" charset="-127"/>
              </a:rPr>
              <a:t> with ions</a:t>
            </a:r>
          </a:p>
          <a:p>
            <a:pPr algn="ctr">
              <a:spcBef>
                <a:spcPct val="50000"/>
              </a:spcBef>
              <a:defRPr/>
            </a:pPr>
            <a:r>
              <a:rPr lang="en-US" altLang="ko-KR" sz="2400" dirty="0" smtClean="0">
                <a:solidFill>
                  <a:srgbClr val="19066A"/>
                </a:solidFill>
                <a:ea typeface="Gulim" pitchFamily="34" charset="-127"/>
              </a:rPr>
              <a:t>but</a:t>
            </a:r>
          </a:p>
          <a:p>
            <a:pPr algn="ctr">
              <a:spcBef>
                <a:spcPct val="50000"/>
              </a:spcBef>
              <a:defRPr/>
            </a:pPr>
            <a:r>
              <a:rPr lang="en-US" altLang="ko-KR" sz="3600" b="1" dirty="0">
                <a:solidFill>
                  <a:srgbClr val="19066A"/>
                </a:solidFill>
                <a:ea typeface="Gulim" pitchFamily="34" charset="-127"/>
              </a:rPr>
              <a:t>Chemically</a:t>
            </a:r>
            <a:r>
              <a:rPr lang="en-US" sz="3600" b="1" dirty="0">
                <a:solidFill>
                  <a:srgbClr val="19066A"/>
                </a:solidFill>
                <a:ea typeface="Gulim" pitchFamily="34" charset="-127"/>
              </a:rPr>
              <a:t> Specific Properties </a:t>
            </a:r>
            <a:r>
              <a:rPr lang="en-US" sz="3200" b="1" dirty="0">
                <a:solidFill>
                  <a:srgbClr val="19066A"/>
                </a:solidFill>
                <a:ea typeface="Gulim" pitchFamily="34" charset="-127"/>
              </a:rPr>
              <a:t/>
            </a:r>
            <a:br>
              <a:rPr lang="en-US" sz="3200" b="1" dirty="0">
                <a:solidFill>
                  <a:srgbClr val="19066A"/>
                </a:solidFill>
                <a:ea typeface="Gulim" pitchFamily="34" charset="-127"/>
              </a:rPr>
            </a:br>
            <a:r>
              <a:rPr lang="en-US" sz="2400" dirty="0" smtClean="0">
                <a:solidFill>
                  <a:srgbClr val="19066A"/>
                </a:solidFill>
                <a:ea typeface="Gulim" pitchFamily="34" charset="-127"/>
              </a:rPr>
              <a:t>come </a:t>
            </a:r>
            <a:r>
              <a:rPr lang="en-US" sz="2400" dirty="0">
                <a:solidFill>
                  <a:srgbClr val="19066A"/>
                </a:solidFill>
                <a:ea typeface="Gulim" pitchFamily="34" charset="-127"/>
              </a:rPr>
              <a:t>from </a:t>
            </a:r>
            <a:r>
              <a:rPr lang="en-US" sz="3200" b="1" dirty="0">
                <a:solidFill>
                  <a:srgbClr val="19066A"/>
                </a:solidFill>
                <a:ea typeface="Gulim" pitchFamily="34" charset="-127"/>
              </a:rPr>
              <a:t/>
            </a:r>
            <a:br>
              <a:rPr lang="en-US" sz="3200" b="1" dirty="0">
                <a:solidFill>
                  <a:srgbClr val="19066A"/>
                </a:solidFill>
                <a:ea typeface="Gulim" pitchFamily="34" charset="-127"/>
              </a:rPr>
            </a:br>
            <a:r>
              <a:rPr lang="en-US" sz="3600" b="1" dirty="0" smtClean="0">
                <a:solidFill>
                  <a:srgbClr val="19066A"/>
                </a:solidFill>
                <a:ea typeface="Gulim" pitchFamily="34" charset="-127"/>
              </a:rPr>
              <a:t>Interactions</a:t>
            </a:r>
            <a:r>
              <a:rPr lang="en-US" sz="3200" b="1" dirty="0" smtClean="0">
                <a:solidFill>
                  <a:srgbClr val="19066A"/>
                </a:solidFill>
                <a:ea typeface="Gulim" pitchFamily="34" charset="-127"/>
              </a:rPr>
              <a:t/>
            </a:r>
            <a:br>
              <a:rPr lang="en-US" sz="3200" b="1" dirty="0" smtClean="0">
                <a:solidFill>
                  <a:srgbClr val="19066A"/>
                </a:solidFill>
                <a:ea typeface="Gulim" pitchFamily="34" charset="-127"/>
              </a:rPr>
            </a:br>
            <a:r>
              <a:rPr lang="en-US" sz="3200" dirty="0" smtClean="0">
                <a:solidFill>
                  <a:srgbClr val="19066A"/>
                </a:solidFill>
                <a:ea typeface="Gulim" pitchFamily="34" charset="-127"/>
              </a:rPr>
              <a:t> </a:t>
            </a:r>
            <a:r>
              <a:rPr lang="en-US" sz="2400" dirty="0">
                <a:solidFill>
                  <a:srgbClr val="19066A"/>
                </a:solidFill>
                <a:ea typeface="Gulim" pitchFamily="34" charset="-127"/>
              </a:rPr>
              <a:t>in Ionic </a:t>
            </a:r>
            <a:r>
              <a:rPr lang="en-US" sz="2400" dirty="0" smtClean="0">
                <a:solidFill>
                  <a:srgbClr val="19066A"/>
                </a:solidFill>
                <a:ea typeface="Gulim" pitchFamily="34" charset="-127"/>
              </a:rPr>
              <a:t>Solutions</a:t>
            </a:r>
            <a:endParaRPr lang="en-US" sz="2400" b="1" dirty="0">
              <a:solidFill>
                <a:srgbClr val="19066A"/>
              </a:solidFill>
              <a:ea typeface="Gulim" pitchFamily="34" charset="-127"/>
            </a:endParaRPr>
          </a:p>
        </p:txBody>
      </p:sp>
    </p:spTree>
    <p:extLst>
      <p:ext uri="{BB962C8B-B14F-4D97-AF65-F5344CB8AC3E}">
        <p14:creationId xmlns:p14="http://schemas.microsoft.com/office/powerpoint/2010/main" val="431878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7042" name="Slide Number Placeholder 5"/>
          <p:cNvSpPr>
            <a:spLocks noGrp="1"/>
          </p:cNvSpPr>
          <p:nvPr>
            <p:ph type="sldNum" sz="quarter" idx="12"/>
          </p:nvPr>
        </p:nvSpPr>
        <p:spPr>
          <a:noFill/>
        </p:spPr>
        <p:txBody>
          <a:bodyPr/>
          <a:lstStyle/>
          <a:p>
            <a:fld id="{6C0FEE4B-F622-4B3D-946F-1D9324F1ED38}" type="slidenum">
              <a:rPr lang="en-US" smtClean="0">
                <a:cs typeface="Arial" pitchFamily="34" charset="0"/>
              </a:rPr>
              <a:pPr/>
              <a:t>28</a:t>
            </a:fld>
            <a:endParaRPr lang="en-US" dirty="0" smtClean="0">
              <a:cs typeface="Arial" pitchFamily="34" charset="0"/>
            </a:endParaRPr>
          </a:p>
        </p:txBody>
      </p:sp>
      <p:sp>
        <p:nvSpPr>
          <p:cNvPr id="87043"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87044" name="Text Box 3"/>
          <p:cNvSpPr txBox="1">
            <a:spLocks noChangeArrowheads="1"/>
          </p:cNvSpPr>
          <p:nvPr/>
        </p:nvSpPr>
        <p:spPr bwMode="auto">
          <a:xfrm>
            <a:off x="107950" y="422275"/>
            <a:ext cx="8912225" cy="769441"/>
          </a:xfrm>
          <a:prstGeom prst="rect">
            <a:avLst/>
          </a:prstGeom>
          <a:noFill/>
          <a:ln w="9525">
            <a:noFill/>
            <a:miter lim="800000"/>
            <a:headEnd/>
            <a:tailEnd/>
          </a:ln>
        </p:spPr>
        <p:txBody>
          <a:bodyPr>
            <a:spAutoFit/>
          </a:bodyPr>
          <a:lstStyle/>
          <a:p>
            <a:pPr algn="ctr"/>
            <a:r>
              <a:rPr lang="en-US" altLang="ko-KR" b="1" dirty="0" smtClean="0">
                <a:solidFill>
                  <a:srgbClr val="000066"/>
                </a:solidFill>
                <a:ea typeface="Gulim" pitchFamily="34" charset="-127"/>
              </a:rPr>
              <a:t>Molecular </a:t>
            </a:r>
            <a:r>
              <a:rPr lang="en-US" altLang="ko-KR" b="1" dirty="0">
                <a:solidFill>
                  <a:srgbClr val="000066"/>
                </a:solidFill>
                <a:ea typeface="Gulim" pitchFamily="34" charset="-127"/>
              </a:rPr>
              <a:t>Dynamics Simulations </a:t>
            </a:r>
            <a:br>
              <a:rPr lang="en-US" altLang="ko-KR" b="1" dirty="0">
                <a:solidFill>
                  <a:srgbClr val="000066"/>
                </a:solidFill>
                <a:ea typeface="Gulim" pitchFamily="34" charset="-127"/>
              </a:rPr>
            </a:br>
            <a:r>
              <a:rPr lang="en-US" altLang="ko-KR" sz="1200" dirty="0">
                <a:solidFill>
                  <a:srgbClr val="000066"/>
                </a:solidFill>
                <a:ea typeface="Gulim" pitchFamily="34" charset="-127"/>
              </a:rPr>
              <a:t>almost always </a:t>
            </a:r>
            <a:r>
              <a:rPr lang="en-US" altLang="ko-KR" sz="1200" dirty="0" smtClean="0">
                <a:solidFill>
                  <a:srgbClr val="000066"/>
                </a:solidFill>
                <a:ea typeface="Gulim" pitchFamily="34" charset="-127"/>
              </a:rPr>
              <a:t/>
            </a:r>
            <a:br>
              <a:rPr lang="en-US" altLang="ko-KR" sz="1200" dirty="0" smtClean="0">
                <a:solidFill>
                  <a:srgbClr val="000066"/>
                </a:solidFill>
                <a:ea typeface="Gulim" pitchFamily="34" charset="-127"/>
              </a:rPr>
            </a:br>
            <a:r>
              <a:rPr lang="en-US" altLang="ko-KR" b="1" dirty="0" smtClean="0">
                <a:solidFill>
                  <a:srgbClr val="000066"/>
                </a:solidFill>
                <a:ea typeface="Gulim" pitchFamily="34" charset="-127"/>
              </a:rPr>
              <a:t>Assume No Interactions </a:t>
            </a:r>
          </a:p>
        </p:txBody>
      </p:sp>
      <p:sp>
        <p:nvSpPr>
          <p:cNvPr id="87046" name="TextBox 20"/>
          <p:cNvSpPr txBox="1">
            <a:spLocks noChangeArrowheads="1"/>
          </p:cNvSpPr>
          <p:nvPr/>
        </p:nvSpPr>
        <p:spPr bwMode="auto">
          <a:xfrm>
            <a:off x="-47243" y="1566863"/>
            <a:ext cx="9067418" cy="3600986"/>
          </a:xfrm>
          <a:prstGeom prst="rect">
            <a:avLst/>
          </a:prstGeom>
          <a:noFill/>
          <a:ln w="9525">
            <a:noFill/>
            <a:miter lim="800000"/>
            <a:headEnd/>
            <a:tailEnd/>
          </a:ln>
        </p:spPr>
        <p:txBody>
          <a:bodyPr wrap="none">
            <a:spAutoFit/>
          </a:bodyPr>
          <a:lstStyle/>
          <a:p>
            <a:pPr algn="ctr"/>
            <a:r>
              <a:rPr lang="en-US" sz="3600" b="1" i="1" dirty="0" smtClean="0">
                <a:solidFill>
                  <a:srgbClr val="19066A"/>
                </a:solidFill>
              </a:rPr>
              <a:t>Real Solutions </a:t>
            </a:r>
            <a:r>
              <a:rPr lang="en-US" sz="3600" b="1" i="1" u="sng" dirty="0" smtClean="0">
                <a:solidFill>
                  <a:srgbClr val="19066A"/>
                </a:solidFill>
              </a:rPr>
              <a:t>Always</a:t>
            </a:r>
            <a:r>
              <a:rPr lang="en-US" sz="3600" b="1" i="1" dirty="0" smtClean="0">
                <a:solidFill>
                  <a:srgbClr val="19066A"/>
                </a:solidFill>
              </a:rPr>
              <a:t> Have Interactions</a:t>
            </a:r>
          </a:p>
          <a:p>
            <a:pPr algn="ctr"/>
            <a:endParaRPr lang="en-US" sz="2400" b="1" i="1" dirty="0" smtClean="0">
              <a:solidFill>
                <a:srgbClr val="000000"/>
              </a:solidFill>
            </a:endParaRPr>
          </a:p>
          <a:p>
            <a:pPr algn="ctr"/>
            <a:r>
              <a:rPr lang="en-US" sz="2400" b="1" i="1" u="sng" dirty="0" smtClean="0">
                <a:solidFill>
                  <a:srgbClr val="19066A"/>
                </a:solidFill>
              </a:rPr>
              <a:t>Electric Field </a:t>
            </a:r>
          </a:p>
          <a:p>
            <a:pPr algn="ctr"/>
            <a:r>
              <a:rPr lang="en-US" sz="2400" b="1" i="1" dirty="0" smtClean="0">
                <a:solidFill>
                  <a:srgbClr val="19066A"/>
                </a:solidFill>
              </a:rPr>
              <a:t>Every ion interacts with every other ion</a:t>
            </a:r>
          </a:p>
          <a:p>
            <a:pPr algn="ctr"/>
            <a:r>
              <a:rPr lang="en-US" sz="2400" i="1" dirty="0" smtClean="0">
                <a:solidFill>
                  <a:srgbClr val="19066A"/>
                </a:solidFill>
              </a:rPr>
              <a:t>through the </a:t>
            </a:r>
          </a:p>
          <a:p>
            <a:pPr algn="ctr"/>
            <a:r>
              <a:rPr lang="en-US" sz="2400" b="1" i="1" u="sng" dirty="0" smtClean="0">
                <a:solidFill>
                  <a:srgbClr val="19066A"/>
                </a:solidFill>
              </a:rPr>
              <a:t>Ionic Atmosphere</a:t>
            </a:r>
          </a:p>
          <a:p>
            <a:pPr algn="ctr"/>
            <a:endParaRPr lang="en-US" sz="2400" b="1" i="1" dirty="0">
              <a:solidFill>
                <a:srgbClr val="19066A"/>
              </a:solidFill>
            </a:endParaRPr>
          </a:p>
          <a:p>
            <a:pPr algn="ctr"/>
            <a:r>
              <a:rPr lang="en-US" sz="2400" b="1" i="1" dirty="0" smtClean="0">
                <a:solidFill>
                  <a:srgbClr val="19066A"/>
                </a:solidFill>
              </a:rPr>
              <a:t>Ionic atmosphere is crowded around the center</a:t>
            </a:r>
          </a:p>
          <a:p>
            <a:pPr algn="ctr"/>
            <a:r>
              <a:rPr lang="en-US" sz="2400" b="1" i="1" u="sng" dirty="0" smtClean="0">
                <a:solidFill>
                  <a:srgbClr val="19066A"/>
                </a:solidFill>
              </a:rPr>
              <a:t>Steric Effects</a:t>
            </a:r>
            <a:endParaRPr lang="en-US" sz="3200" b="1" u="sng" dirty="0">
              <a:solidFill>
                <a:srgbClr val="19066A"/>
              </a:solidFill>
            </a:endParaRPr>
          </a:p>
        </p:txBody>
      </p:sp>
    </p:spTree>
    <p:extLst>
      <p:ext uri="{BB962C8B-B14F-4D97-AF65-F5344CB8AC3E}">
        <p14:creationId xmlns:p14="http://schemas.microsoft.com/office/powerpoint/2010/main" val="2615690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32450" name="Slide Number Placeholder 5"/>
          <p:cNvSpPr>
            <a:spLocks noGrp="1"/>
          </p:cNvSpPr>
          <p:nvPr>
            <p:ph type="sldNum" sz="quarter" idx="12"/>
          </p:nvPr>
        </p:nvSpPr>
        <p:spPr>
          <a:noFill/>
        </p:spPr>
        <p:txBody>
          <a:bodyPr/>
          <a:lstStyle/>
          <a:p>
            <a:fld id="{2E53A998-9A84-4BAD-855E-A6C2690E1201}" type="slidenum">
              <a:rPr lang="en-US" smtClean="0">
                <a:solidFill>
                  <a:srgbClr val="000000"/>
                </a:solidFill>
                <a:cs typeface="Arial" pitchFamily="34" charset="0"/>
              </a:rPr>
              <a:pPr/>
              <a:t>29</a:t>
            </a:fld>
            <a:endParaRPr lang="en-US" dirty="0" smtClean="0">
              <a:solidFill>
                <a:srgbClr val="000000"/>
              </a:solidFill>
              <a:cs typeface="Arial" pitchFamily="34" charset="0"/>
            </a:endParaRPr>
          </a:p>
        </p:txBody>
      </p:sp>
      <p:sp>
        <p:nvSpPr>
          <p:cNvPr id="232451" name="Rectangle 4"/>
          <p:cNvSpPr>
            <a:spLocks noChangeArrowheads="1"/>
          </p:cNvSpPr>
          <p:nvPr/>
        </p:nvSpPr>
        <p:spPr bwMode="auto">
          <a:xfrm>
            <a:off x="350309" y="5427133"/>
            <a:ext cx="8591550" cy="646331"/>
          </a:xfrm>
          <a:prstGeom prst="rect">
            <a:avLst/>
          </a:prstGeom>
          <a:noFill/>
          <a:ln w="25400" algn="ctr">
            <a:noFill/>
            <a:miter lim="800000"/>
            <a:headEnd/>
            <a:tailEnd/>
          </a:ln>
        </p:spPr>
        <p:txBody>
          <a:bodyPr>
            <a:spAutoFit/>
          </a:bodyPr>
          <a:lstStyle/>
          <a:p>
            <a:pPr algn="ctr" eaLnBrk="0" hangingPunct="0">
              <a:spcBef>
                <a:spcPct val="50000"/>
              </a:spcBef>
            </a:pPr>
            <a:r>
              <a:rPr lang="en-US" altLang="ko-KR" sz="1800" b="1" dirty="0">
                <a:solidFill>
                  <a:srgbClr val="700000"/>
                </a:solidFill>
                <a:ea typeface="Gulim" pitchFamily="34" charset="-127"/>
              </a:rPr>
              <a:t>Ions in Water are the Liquid of Life. </a:t>
            </a:r>
            <a:r>
              <a:rPr lang="en-US" altLang="ko-KR" sz="1800" b="1" dirty="0" smtClean="0">
                <a:solidFill>
                  <a:srgbClr val="700000"/>
                </a:solidFill>
                <a:ea typeface="Gulim" pitchFamily="34" charset="-127"/>
              </a:rPr>
              <a:t/>
            </a:r>
            <a:br>
              <a:rPr lang="en-US" altLang="ko-KR" sz="1800" b="1" dirty="0" smtClean="0">
                <a:solidFill>
                  <a:srgbClr val="700000"/>
                </a:solidFill>
                <a:ea typeface="Gulim" pitchFamily="34" charset="-127"/>
              </a:rPr>
            </a:br>
            <a:r>
              <a:rPr lang="en-US" altLang="ko-KR" sz="1800" b="1" dirty="0" smtClean="0">
                <a:solidFill>
                  <a:srgbClr val="700000"/>
                </a:solidFill>
                <a:ea typeface="Gulim" pitchFamily="34" charset="-127"/>
              </a:rPr>
              <a:t>They </a:t>
            </a:r>
            <a:r>
              <a:rPr lang="en-US" altLang="ko-KR" sz="1800" b="1" dirty="0">
                <a:solidFill>
                  <a:srgbClr val="700000"/>
                </a:solidFill>
                <a:ea typeface="Gulim" pitchFamily="34" charset="-127"/>
              </a:rPr>
              <a:t>are not ideal solutions</a:t>
            </a:r>
            <a:endParaRPr lang="en-US" altLang="ko-KR" sz="4800" b="1" dirty="0">
              <a:solidFill>
                <a:srgbClr val="700000"/>
              </a:solidFill>
              <a:ea typeface="Gulim" pitchFamily="34" charset="-127"/>
            </a:endParaRPr>
          </a:p>
        </p:txBody>
      </p:sp>
      <p:sp>
        <p:nvSpPr>
          <p:cNvPr id="2054" name="Text Box 5"/>
          <p:cNvSpPr txBox="1">
            <a:spLocks noChangeArrowheads="1"/>
          </p:cNvSpPr>
          <p:nvPr/>
        </p:nvSpPr>
        <p:spPr bwMode="auto">
          <a:xfrm>
            <a:off x="318559" y="314994"/>
            <a:ext cx="8655050" cy="3093154"/>
          </a:xfrm>
          <a:prstGeom prst="rect">
            <a:avLst/>
          </a:prstGeom>
          <a:noFill/>
          <a:ln w="9525">
            <a:noFill/>
            <a:miter lim="800000"/>
            <a:headEnd/>
            <a:tailEnd/>
          </a:ln>
        </p:spPr>
        <p:txBody>
          <a:bodyPr>
            <a:spAutoFit/>
          </a:bodyPr>
          <a:lstStyle/>
          <a:p>
            <a:pPr algn="ctr">
              <a:spcBef>
                <a:spcPct val="50000"/>
              </a:spcBef>
              <a:defRPr/>
            </a:pPr>
            <a:endParaRPr lang="en-US" sz="1200" b="1" u="sng" dirty="0">
              <a:solidFill>
                <a:srgbClr val="19066A"/>
              </a:solidFill>
            </a:endParaRPr>
          </a:p>
          <a:p>
            <a:pPr algn="ctr">
              <a:spcBef>
                <a:spcPct val="50000"/>
              </a:spcBef>
              <a:defRPr/>
            </a:pPr>
            <a:r>
              <a:rPr lang="en-US" sz="1800" i="1" dirty="0">
                <a:solidFill>
                  <a:srgbClr val="19066A"/>
                </a:solidFill>
              </a:rPr>
              <a:t>Molecular Dynamics Force Fields are Calibrated </a:t>
            </a:r>
            <a:r>
              <a:rPr lang="en-US" sz="2000" b="1" dirty="0">
                <a:solidFill>
                  <a:srgbClr val="19066A"/>
                </a:solidFill>
              </a:rPr>
              <a:t/>
            </a:r>
            <a:br>
              <a:rPr lang="en-US" sz="2000" b="1" dirty="0">
                <a:solidFill>
                  <a:srgbClr val="19066A"/>
                </a:solidFill>
              </a:rPr>
            </a:br>
            <a:r>
              <a:rPr lang="en-US" sz="1800" i="1" dirty="0">
                <a:solidFill>
                  <a:srgbClr val="19066A"/>
                </a:solidFill>
              </a:rPr>
              <a:t>assuming no interactions with concentrations</a:t>
            </a:r>
          </a:p>
          <a:p>
            <a:pPr algn="ctr">
              <a:spcBef>
                <a:spcPct val="50000"/>
              </a:spcBef>
              <a:defRPr/>
            </a:pPr>
            <a:endParaRPr lang="en-US" sz="2000" b="1" dirty="0">
              <a:solidFill>
                <a:srgbClr val="19066A"/>
              </a:solidFill>
            </a:endParaRPr>
          </a:p>
          <a:p>
            <a:pPr algn="ctr">
              <a:spcBef>
                <a:spcPct val="50000"/>
              </a:spcBef>
              <a:defRPr/>
            </a:pPr>
            <a:r>
              <a:rPr lang="en-US" sz="3600" b="1" dirty="0">
                <a:solidFill>
                  <a:srgbClr val="19066A"/>
                </a:solidFill>
              </a:rPr>
              <a:t>Force Fields must be REcalibrated </a:t>
            </a:r>
            <a:br>
              <a:rPr lang="en-US" sz="3600" b="1" dirty="0">
                <a:solidFill>
                  <a:srgbClr val="19066A"/>
                </a:solidFill>
              </a:rPr>
            </a:br>
            <a:r>
              <a:rPr lang="en-US" sz="3600" b="1" dirty="0">
                <a:solidFill>
                  <a:srgbClr val="19066A"/>
                </a:solidFill>
              </a:rPr>
              <a:t>in each Biological </a:t>
            </a:r>
            <a:r>
              <a:rPr lang="en-US" sz="3600" b="1" dirty="0" smtClean="0">
                <a:solidFill>
                  <a:srgbClr val="19066A"/>
                </a:solidFill>
              </a:rPr>
              <a:t>Solution</a:t>
            </a:r>
          </a:p>
          <a:p>
            <a:pPr algn="ctr">
              <a:spcBef>
                <a:spcPct val="50000"/>
              </a:spcBef>
              <a:defRPr/>
            </a:pPr>
            <a:r>
              <a:rPr lang="en-US" sz="1200" b="1" i="1" dirty="0" smtClean="0">
                <a:solidFill>
                  <a:srgbClr val="19066A"/>
                </a:solidFill>
              </a:rPr>
              <a:t>Just ask the author(s) of CHARMM</a:t>
            </a:r>
            <a:endParaRPr lang="en-US" sz="1200" b="1" i="1" dirty="0">
              <a:solidFill>
                <a:srgbClr val="19066A"/>
              </a:solidFill>
            </a:endParaRPr>
          </a:p>
        </p:txBody>
      </p:sp>
      <p:sp>
        <p:nvSpPr>
          <p:cNvPr id="2" name="Rectangle 1"/>
          <p:cNvSpPr/>
          <p:nvPr/>
        </p:nvSpPr>
        <p:spPr>
          <a:xfrm>
            <a:off x="2286000" y="4306627"/>
            <a:ext cx="4572000" cy="1038746"/>
          </a:xfrm>
          <a:prstGeom prst="rect">
            <a:avLst/>
          </a:prstGeom>
        </p:spPr>
        <p:txBody>
          <a:bodyPr>
            <a:spAutoFit/>
          </a:bodyPr>
          <a:lstStyle/>
          <a:p>
            <a:pPr algn="ctr">
              <a:spcBef>
                <a:spcPct val="50000"/>
              </a:spcBef>
              <a:defRPr/>
            </a:pPr>
            <a:r>
              <a:rPr lang="en-US" altLang="ko-KR" b="1" u="sng" dirty="0">
                <a:solidFill>
                  <a:srgbClr val="19066A"/>
                </a:solidFill>
                <a:ea typeface="Gulim" pitchFamily="34" charset="-127"/>
              </a:rPr>
              <a:t>Chemically</a:t>
            </a:r>
            <a:r>
              <a:rPr lang="en-US" b="1" u="sng" dirty="0">
                <a:solidFill>
                  <a:srgbClr val="19066A"/>
                </a:solidFill>
              </a:rPr>
              <a:t> Specific Properties</a:t>
            </a:r>
            <a:r>
              <a:rPr lang="en-US" sz="1400" b="1" dirty="0">
                <a:solidFill>
                  <a:srgbClr val="19066A"/>
                </a:solidFill>
              </a:rPr>
              <a:t> </a:t>
            </a:r>
            <a:br>
              <a:rPr lang="en-US" sz="1400" b="1" dirty="0">
                <a:solidFill>
                  <a:srgbClr val="19066A"/>
                </a:solidFill>
              </a:rPr>
            </a:br>
            <a:r>
              <a:rPr lang="en-US" sz="1200" dirty="0">
                <a:solidFill>
                  <a:srgbClr val="19066A"/>
                </a:solidFill>
              </a:rPr>
              <a:t>of</a:t>
            </a:r>
            <a:r>
              <a:rPr lang="en-US" dirty="0">
                <a:solidFill>
                  <a:srgbClr val="19066A"/>
                </a:solidFill>
              </a:rPr>
              <a:t> </a:t>
            </a:r>
            <a:r>
              <a:rPr lang="en-US" sz="1400" dirty="0">
                <a:solidFill>
                  <a:srgbClr val="19066A"/>
                </a:solidFill>
              </a:rPr>
              <a:t>Ionic Solutions come from</a:t>
            </a:r>
            <a:r>
              <a:rPr lang="en-US" sz="1400" b="1" dirty="0">
                <a:solidFill>
                  <a:srgbClr val="19066A"/>
                </a:solidFill>
              </a:rPr>
              <a:t> </a:t>
            </a:r>
            <a:br>
              <a:rPr lang="en-US" sz="1400" b="1" dirty="0">
                <a:solidFill>
                  <a:srgbClr val="19066A"/>
                </a:solidFill>
              </a:rPr>
            </a:br>
            <a:r>
              <a:rPr lang="en-US" b="1" u="sng" dirty="0">
                <a:solidFill>
                  <a:srgbClr val="19066A"/>
                </a:solidFill>
              </a:rPr>
              <a:t>Interactions</a:t>
            </a:r>
            <a:endParaRPr lang="en-US" sz="800" b="1" u="sng" dirty="0">
              <a:solidFill>
                <a:srgbClr val="19066A"/>
              </a:solidFill>
            </a:endParaRPr>
          </a:p>
          <a:p>
            <a:pPr algn="ctr">
              <a:spcBef>
                <a:spcPct val="50000"/>
              </a:spcBef>
              <a:defRPr/>
            </a:pPr>
            <a:endParaRPr lang="en-US" sz="900" b="1" u="sng" dirty="0">
              <a:solidFill>
                <a:srgbClr val="19066A"/>
              </a:solidFill>
            </a:endParaRPr>
          </a:p>
        </p:txBody>
      </p:sp>
    </p:spTree>
    <p:extLst>
      <p:ext uri="{BB962C8B-B14F-4D97-AF65-F5344CB8AC3E}">
        <p14:creationId xmlns:p14="http://schemas.microsoft.com/office/powerpoint/2010/main" val="1472717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8086" y="1479318"/>
            <a:ext cx="6400800" cy="4227215"/>
          </a:xfrm>
          <a:ln w="19050">
            <a:solidFill>
              <a:srgbClr val="19066A"/>
            </a:solidFill>
          </a:ln>
        </p:spPr>
        <p:txBody>
          <a:bodyPr>
            <a:normAutofit fontScale="92500" lnSpcReduction="10000"/>
          </a:bodyPr>
          <a:lstStyle/>
          <a:p>
            <a:endParaRPr lang="en-US" sz="1800" b="1" dirty="0">
              <a:solidFill>
                <a:srgbClr val="002060"/>
              </a:solidFill>
            </a:endParaRPr>
          </a:p>
          <a:p>
            <a:r>
              <a:rPr lang="en-US" sz="1800" b="1" dirty="0" smtClean="0">
                <a:solidFill>
                  <a:srgbClr val="002060"/>
                </a:solidFill>
              </a:rPr>
              <a:t>Under </a:t>
            </a:r>
            <a:r>
              <a:rPr lang="en-US" sz="1800" b="1" dirty="0">
                <a:solidFill>
                  <a:srgbClr val="002060"/>
                </a:solidFill>
              </a:rPr>
              <a:t>physiologically appropriate conditions, </a:t>
            </a:r>
            <a:r>
              <a:rPr lang="en-US" sz="2000" b="1" dirty="0" smtClean="0">
                <a:solidFill>
                  <a:srgbClr val="002060"/>
                </a:solidFill>
              </a:rPr>
              <a:t>it </a:t>
            </a:r>
            <a:r>
              <a:rPr lang="en-US" sz="2000" b="1" dirty="0">
                <a:solidFill>
                  <a:srgbClr val="002060"/>
                </a:solidFill>
              </a:rPr>
              <a:t>is </a:t>
            </a:r>
            <a:r>
              <a:rPr lang="en-US" sz="2000" b="1" dirty="0" smtClean="0">
                <a:solidFill>
                  <a:srgbClr val="002060"/>
                </a:solidFill>
              </a:rPr>
              <a:t/>
            </a:r>
            <a:br>
              <a:rPr lang="en-US" sz="2000" b="1" dirty="0" smtClean="0">
                <a:solidFill>
                  <a:srgbClr val="002060"/>
                </a:solidFill>
              </a:rPr>
            </a:br>
            <a:r>
              <a:rPr lang="en-US" sz="2200" b="1" dirty="0" smtClean="0">
                <a:solidFill>
                  <a:srgbClr val="002060"/>
                </a:solidFill>
              </a:rPr>
              <a:t/>
            </a:r>
            <a:br>
              <a:rPr lang="en-US" sz="2200" b="1" dirty="0" smtClean="0">
                <a:solidFill>
                  <a:srgbClr val="002060"/>
                </a:solidFill>
              </a:rPr>
            </a:br>
            <a:r>
              <a:rPr lang="en-US" b="1" dirty="0" smtClean="0">
                <a:solidFill>
                  <a:srgbClr val="002060"/>
                </a:solidFill>
              </a:rPr>
              <a:t>Almost Never Valid </a:t>
            </a:r>
            <a:r>
              <a:rPr lang="en-US" b="1" dirty="0">
                <a:solidFill>
                  <a:srgbClr val="002060"/>
                </a:solidFill>
              </a:rPr>
              <a:t>to use </a:t>
            </a:r>
            <a:r>
              <a:rPr lang="en-US" b="1" dirty="0" smtClean="0">
                <a:solidFill>
                  <a:srgbClr val="002060"/>
                </a:solidFill>
              </a:rPr>
              <a:t/>
            </a:r>
            <a:br>
              <a:rPr lang="en-US" b="1" dirty="0" smtClean="0">
                <a:solidFill>
                  <a:srgbClr val="002060"/>
                </a:solidFill>
              </a:rPr>
            </a:br>
            <a:r>
              <a:rPr lang="en-US" b="1" dirty="0" smtClean="0">
                <a:solidFill>
                  <a:srgbClr val="002060"/>
                </a:solidFill>
              </a:rPr>
              <a:t>Debye-Hückel Theory</a:t>
            </a:r>
            <a:br>
              <a:rPr lang="en-US" b="1" dirty="0" smtClean="0">
                <a:solidFill>
                  <a:srgbClr val="002060"/>
                </a:solidFill>
              </a:rPr>
            </a:b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it </a:t>
            </a:r>
            <a:r>
              <a:rPr lang="en-US" sz="2200" b="1" dirty="0">
                <a:solidFill>
                  <a:srgbClr val="002060"/>
                </a:solidFill>
              </a:rPr>
              <a:t>is important to take proper account of </a:t>
            </a: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    </a:t>
            </a:r>
            <a:r>
              <a:rPr lang="en-US" sz="5400" b="1" dirty="0" smtClean="0">
                <a:solidFill>
                  <a:srgbClr val="002060"/>
                </a:solidFill>
              </a:rPr>
              <a:t>Ion Size</a:t>
            </a:r>
            <a:r>
              <a:rPr lang="en-US" sz="2200" b="1" dirty="0" smtClean="0">
                <a:solidFill>
                  <a:srgbClr val="002060"/>
                </a:solidFill>
                <a:latin typeface="Arial"/>
              </a:rPr>
              <a:t>	</a:t>
            </a:r>
          </a:p>
          <a:p>
            <a:endParaRPr lang="en-US" sz="2200" b="1" dirty="0">
              <a:solidFill>
                <a:srgbClr val="002060"/>
              </a:solidFill>
              <a:latin typeface="Arial"/>
            </a:endParaRPr>
          </a:p>
          <a:p>
            <a:endParaRPr lang="en-US" sz="2200" b="1" dirty="0" smtClean="0">
              <a:solidFill>
                <a:srgbClr val="002060"/>
              </a:solidFill>
              <a:latin typeface="Arial"/>
            </a:endParaRPr>
          </a:p>
          <a:p>
            <a:r>
              <a:rPr lang="en-US" sz="1400" b="1" i="1" dirty="0" smtClean="0">
                <a:solidFill>
                  <a:srgbClr val="002060"/>
                </a:solidFill>
                <a:latin typeface="Arial"/>
              </a:rPr>
              <a:t>Biophys J, 1986. 50(5): p. 855-859, emphasis Bob Eisenberg</a:t>
            </a:r>
          </a:p>
          <a:p>
            <a:endParaRPr lang="en-US" sz="2200" b="1" dirty="0">
              <a:solidFill>
                <a:srgbClr val="002060"/>
              </a:solidFill>
            </a:endParaRPr>
          </a:p>
        </p:txBody>
      </p:sp>
      <p:sp>
        <p:nvSpPr>
          <p:cNvPr id="2" name="Rectangle 1"/>
          <p:cNvSpPr/>
          <p:nvPr/>
        </p:nvSpPr>
        <p:spPr>
          <a:xfrm>
            <a:off x="2625061" y="1140764"/>
            <a:ext cx="4206601" cy="338554"/>
          </a:xfrm>
          <a:prstGeom prst="rect">
            <a:avLst/>
          </a:prstGeom>
        </p:spPr>
        <p:txBody>
          <a:bodyPr wrap="none">
            <a:spAutoFit/>
          </a:bodyPr>
          <a:lstStyle/>
          <a:p>
            <a:r>
              <a:rPr lang="en-US" b="1" dirty="0">
                <a:solidFill>
                  <a:srgbClr val="002060"/>
                </a:solidFill>
              </a:rPr>
              <a:t>Stell, G. and C.G. </a:t>
            </a:r>
            <a:r>
              <a:rPr lang="en-US" b="1" dirty="0" smtClean="0">
                <a:solidFill>
                  <a:srgbClr val="002060"/>
                </a:solidFill>
              </a:rPr>
              <a:t>Joslin, exact quotation:</a:t>
            </a:r>
            <a:endParaRPr lang="en-US" b="1" dirty="0">
              <a:solidFill>
                <a:srgbClr val="002060"/>
              </a:solidFill>
            </a:endParaRPr>
          </a:p>
        </p:txBody>
      </p:sp>
    </p:spTree>
    <p:extLst>
      <p:ext uri="{BB962C8B-B14F-4D97-AF65-F5344CB8AC3E}">
        <p14:creationId xmlns:p14="http://schemas.microsoft.com/office/powerpoint/2010/main" val="3256856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32450" name="Slide Number Placeholder 5"/>
          <p:cNvSpPr>
            <a:spLocks noGrp="1"/>
          </p:cNvSpPr>
          <p:nvPr>
            <p:ph type="sldNum" sz="quarter" idx="12"/>
          </p:nvPr>
        </p:nvSpPr>
        <p:spPr>
          <a:noFill/>
        </p:spPr>
        <p:txBody>
          <a:bodyPr/>
          <a:lstStyle/>
          <a:p>
            <a:fld id="{2E53A998-9A84-4BAD-855E-A6C2690E1201}" type="slidenum">
              <a:rPr lang="en-US" smtClean="0">
                <a:solidFill>
                  <a:srgbClr val="000000"/>
                </a:solidFill>
                <a:cs typeface="Arial" pitchFamily="34" charset="0"/>
              </a:rPr>
              <a:pPr/>
              <a:t>30</a:t>
            </a:fld>
            <a:endParaRPr lang="en-US" dirty="0" smtClean="0">
              <a:solidFill>
                <a:srgbClr val="000000"/>
              </a:solidFill>
              <a:cs typeface="Arial" pitchFamily="34" charset="0"/>
            </a:endParaRPr>
          </a:p>
        </p:txBody>
      </p:sp>
      <p:grpSp>
        <p:nvGrpSpPr>
          <p:cNvPr id="3" name="Group 2"/>
          <p:cNvGrpSpPr/>
          <p:nvPr/>
        </p:nvGrpSpPr>
        <p:grpSpPr>
          <a:xfrm>
            <a:off x="488950" y="1000794"/>
            <a:ext cx="8655050" cy="6217087"/>
            <a:chOff x="488950" y="1000794"/>
            <a:chExt cx="8655050" cy="6217087"/>
          </a:xfrm>
        </p:grpSpPr>
        <p:sp>
          <p:nvSpPr>
            <p:cNvPr id="2054" name="Text Box 5"/>
            <p:cNvSpPr txBox="1">
              <a:spLocks noChangeArrowheads="1"/>
            </p:cNvSpPr>
            <p:nvPr/>
          </p:nvSpPr>
          <p:spPr bwMode="auto">
            <a:xfrm>
              <a:off x="488950" y="1000794"/>
              <a:ext cx="8655050" cy="6217087"/>
            </a:xfrm>
            <a:prstGeom prst="rect">
              <a:avLst/>
            </a:prstGeom>
            <a:noFill/>
            <a:ln w="9525">
              <a:noFill/>
              <a:miter lim="800000"/>
              <a:headEnd/>
              <a:tailEnd/>
            </a:ln>
          </p:spPr>
          <p:txBody>
            <a:bodyPr>
              <a:spAutoFit/>
            </a:bodyPr>
            <a:lstStyle/>
            <a:p>
              <a:pPr algn="ctr"/>
              <a:r>
                <a:rPr lang="en-US" sz="4800" b="1" i="1" dirty="0">
                  <a:solidFill>
                    <a:srgbClr val="19194D"/>
                  </a:solidFill>
                  <a:latin typeface="Arial"/>
                </a:rPr>
                <a:t> </a:t>
              </a:r>
              <a:r>
                <a:rPr lang="en-US" sz="4800" b="1" i="1" u="sng" dirty="0">
                  <a:solidFill>
                    <a:srgbClr val="19066A"/>
                  </a:solidFill>
                  <a:latin typeface="Arial"/>
                </a:rPr>
                <a:t>Calibration is Hard Work</a:t>
              </a:r>
            </a:p>
            <a:p>
              <a:pPr algn="ctr">
                <a:spcBef>
                  <a:spcPct val="50000"/>
                </a:spcBef>
                <a:defRPr/>
              </a:pPr>
              <a:endParaRPr lang="en-US" sz="2000" b="1" dirty="0">
                <a:solidFill>
                  <a:srgbClr val="19066A"/>
                </a:solidFill>
              </a:endParaRPr>
            </a:p>
            <a:p>
              <a:pPr algn="ctr">
                <a:spcBef>
                  <a:spcPct val="50000"/>
                </a:spcBef>
                <a:defRPr/>
              </a:pPr>
              <a:r>
                <a:rPr lang="en-US" sz="2800" b="1" dirty="0">
                  <a:solidFill>
                    <a:srgbClr val="19066A"/>
                  </a:solidFill>
                </a:rPr>
                <a:t>Force Fields must be </a:t>
              </a:r>
              <a:r>
                <a:rPr lang="en-US" sz="2800" b="1" dirty="0" smtClean="0">
                  <a:solidFill>
                    <a:srgbClr val="19066A"/>
                  </a:solidFill>
                </a:rPr>
                <a:t>RE-calibrated </a:t>
              </a:r>
              <a:r>
                <a:rPr lang="en-US" sz="2800" b="1" dirty="0">
                  <a:solidFill>
                    <a:srgbClr val="19066A"/>
                  </a:solidFill>
                </a:rPr>
                <a:t/>
              </a:r>
              <a:br>
                <a:rPr lang="en-US" sz="2800" b="1" dirty="0">
                  <a:solidFill>
                    <a:srgbClr val="19066A"/>
                  </a:solidFill>
                </a:rPr>
              </a:br>
              <a:r>
                <a:rPr lang="en-US" sz="2800" b="1" dirty="0">
                  <a:solidFill>
                    <a:srgbClr val="19066A"/>
                  </a:solidFill>
                </a:rPr>
                <a:t>in each Biological </a:t>
              </a:r>
              <a:r>
                <a:rPr lang="en-US" sz="2800" b="1" dirty="0" smtClean="0">
                  <a:solidFill>
                    <a:srgbClr val="19066A"/>
                  </a:solidFill>
                </a:rPr>
                <a:t>Solution</a:t>
              </a:r>
              <a:br>
                <a:rPr lang="en-US" sz="2800" b="1" dirty="0" smtClean="0">
                  <a:solidFill>
                    <a:srgbClr val="19066A"/>
                  </a:solidFill>
                </a:rPr>
              </a:br>
              <a:r>
                <a:rPr lang="en-US" sz="2800" b="1" dirty="0" smtClean="0">
                  <a:solidFill>
                    <a:srgbClr val="19066A"/>
                  </a:solidFill>
                </a:rPr>
                <a:t>to verify equilibrium potentials </a:t>
              </a:r>
              <a:r>
                <a:rPr lang="en-US" sz="2000" b="1" dirty="0" smtClean="0">
                  <a:solidFill>
                    <a:srgbClr val="19066A"/>
                  </a:solidFill>
                </a:rPr>
                <a:t>(chemical potentials)</a:t>
              </a:r>
            </a:p>
            <a:p>
              <a:pPr algn="ctr">
                <a:spcBef>
                  <a:spcPct val="50000"/>
                </a:spcBef>
                <a:defRPr/>
              </a:pPr>
              <a:endParaRPr lang="en-US" sz="2000" b="1" dirty="0" smtClean="0">
                <a:solidFill>
                  <a:srgbClr val="19066A"/>
                </a:solidFill>
              </a:endParaRPr>
            </a:p>
            <a:p>
              <a:pPr algn="ctr">
                <a:spcBef>
                  <a:spcPct val="50000"/>
                </a:spcBef>
                <a:defRPr/>
              </a:pPr>
              <a:r>
                <a:rPr lang="en-US" sz="2000" b="1" dirty="0" smtClean="0">
                  <a:solidFill>
                    <a:srgbClr val="19066A"/>
                  </a:solidFill>
                </a:rPr>
                <a:t>Fitting Real Experiments</a:t>
              </a:r>
              <a:br>
                <a:rPr lang="en-US" sz="2000" b="1" dirty="0" smtClean="0">
                  <a:solidFill>
                    <a:srgbClr val="19066A"/>
                  </a:solidFill>
                </a:rPr>
              </a:br>
              <a:r>
                <a:rPr lang="en-US" sz="2000" b="1" dirty="0" smtClean="0">
                  <a:solidFill>
                    <a:srgbClr val="19066A"/>
                  </a:solidFill>
                </a:rPr>
                <a:t>requires Accurate Chemical Potentials in mixtures </a:t>
              </a:r>
              <a:br>
                <a:rPr lang="en-US" sz="2000" b="1" dirty="0" smtClean="0">
                  <a:solidFill>
                    <a:srgbClr val="19066A"/>
                  </a:solidFill>
                </a:rPr>
              </a:br>
              <a:r>
                <a:rPr lang="en-US" sz="2800" b="1" dirty="0" smtClean="0">
                  <a:solidFill>
                    <a:srgbClr val="19066A"/>
                  </a:solidFill>
                </a:rPr>
                <a:t>  </a:t>
              </a:r>
              <a:br>
                <a:rPr lang="en-US" sz="2800" b="1" dirty="0" smtClean="0">
                  <a:solidFill>
                    <a:srgbClr val="19066A"/>
                  </a:solidFill>
                </a:rPr>
              </a:br>
              <a:r>
                <a:rPr lang="en-US" sz="2400" b="1" u="sng" dirty="0" smtClean="0">
                  <a:solidFill>
                    <a:srgbClr val="19066A"/>
                  </a:solidFill>
                </a:rPr>
                <a:t>Channels are Identified by Equilibrium Potentials</a:t>
              </a:r>
            </a:p>
            <a:p>
              <a:pPr algn="ctr">
                <a:spcBef>
                  <a:spcPct val="50000"/>
                </a:spcBef>
                <a:defRPr/>
              </a:pPr>
              <a:r>
                <a:rPr lang="en-US" sz="2000" b="1" dirty="0">
                  <a:solidFill>
                    <a:srgbClr val="19066A"/>
                  </a:solidFill>
                </a:rPr>
                <a:t>If </a:t>
              </a:r>
              <a:r>
                <a:rPr lang="en-US" sz="2000" b="1" dirty="0" smtClean="0">
                  <a:solidFill>
                    <a:srgbClr val="19066A"/>
                  </a:solidFill>
                </a:rPr>
                <a:t>simulations are </a:t>
              </a:r>
              <a:r>
                <a:rPr lang="en-US" sz="2000" b="1" dirty="0" err="1">
                  <a:solidFill>
                    <a:srgbClr val="19066A"/>
                  </a:solidFill>
                </a:rPr>
                <a:t>uncalibrated</a:t>
              </a:r>
              <a:r>
                <a:rPr lang="en-US" sz="2000" b="1" dirty="0">
                  <a:solidFill>
                    <a:srgbClr val="19066A"/>
                  </a:solidFill>
                </a:rPr>
                <a:t>, </a:t>
              </a:r>
              <a:r>
                <a:rPr lang="en-US" sz="1200" b="1" dirty="0" smtClean="0">
                  <a:solidFill>
                    <a:srgbClr val="19066A"/>
                  </a:solidFill>
                </a:rPr>
                <a:t/>
              </a:r>
              <a:br>
                <a:rPr lang="en-US" sz="1200" b="1" dirty="0" smtClean="0">
                  <a:solidFill>
                    <a:srgbClr val="19066A"/>
                  </a:solidFill>
                </a:rPr>
              </a:br>
              <a:r>
                <a:rPr lang="en-US" sz="2000" b="1" dirty="0" smtClean="0">
                  <a:solidFill>
                    <a:srgbClr val="19066A"/>
                  </a:solidFill>
                </a:rPr>
                <a:t>even the </a:t>
              </a:r>
              <a:r>
                <a:rPr lang="en-US" sz="2000" b="1" dirty="0">
                  <a:solidFill>
                    <a:srgbClr val="19066A"/>
                  </a:solidFill>
                </a:rPr>
                <a:t>type of the channel </a:t>
              </a:r>
              <a:r>
                <a:rPr lang="en-US" sz="2000" b="1" dirty="0" smtClean="0">
                  <a:solidFill>
                    <a:srgbClr val="19066A"/>
                  </a:solidFill>
                </a:rPr>
                <a:t>is unknown</a:t>
              </a:r>
              <a:endParaRPr lang="en-US" sz="2000" b="1" dirty="0">
                <a:solidFill>
                  <a:srgbClr val="19066A"/>
                </a:solidFill>
              </a:endParaRPr>
            </a:p>
            <a:p>
              <a:pPr algn="ctr">
                <a:spcBef>
                  <a:spcPct val="50000"/>
                </a:spcBef>
                <a:defRPr/>
              </a:pPr>
              <a:r>
                <a:rPr lang="en-US" sz="2000" b="1" dirty="0">
                  <a:solidFill>
                    <a:srgbClr val="19066A"/>
                  </a:solidFill>
                </a:rPr>
                <a:t> </a:t>
              </a:r>
            </a:p>
          </p:txBody>
        </p:sp>
        <p:sp>
          <p:nvSpPr>
            <p:cNvPr id="2" name="TextBox 1"/>
            <p:cNvSpPr txBox="1"/>
            <p:nvPr/>
          </p:nvSpPr>
          <p:spPr>
            <a:xfrm>
              <a:off x="2748189" y="4980438"/>
              <a:ext cx="4136571" cy="400110"/>
            </a:xfrm>
            <a:prstGeom prst="rect">
              <a:avLst/>
            </a:prstGeom>
            <a:noFill/>
          </p:spPr>
          <p:txBody>
            <a:bodyPr wrap="square" rtlCol="0">
              <a:spAutoFit/>
            </a:bodyPr>
            <a:lstStyle/>
            <a:p>
              <a:r>
                <a:rPr lang="en-US" sz="2000" b="1" dirty="0">
                  <a:solidFill>
                    <a:srgbClr val="19066A"/>
                  </a:solidFill>
                </a:rPr>
                <a:t>like Ringer Solution, with Ca</a:t>
              </a:r>
              <a:r>
                <a:rPr lang="en-US" sz="2000" b="1" baseline="30000" dirty="0">
                  <a:solidFill>
                    <a:srgbClr val="19066A"/>
                  </a:solidFill>
                </a:rPr>
                <a:t>2+</a:t>
              </a:r>
              <a:endParaRPr lang="en-US" dirty="0">
                <a:solidFill>
                  <a:srgbClr val="000000"/>
                </a:solidFill>
              </a:endParaRPr>
            </a:p>
          </p:txBody>
        </p:sp>
      </p:grpSp>
    </p:spTree>
    <p:extLst>
      <p:ext uri="{BB962C8B-B14F-4D97-AF65-F5344CB8AC3E}">
        <p14:creationId xmlns:p14="http://schemas.microsoft.com/office/powerpoint/2010/main" val="7821827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1554" name="Slide Number Placeholder 5"/>
          <p:cNvSpPr>
            <a:spLocks noGrp="1"/>
          </p:cNvSpPr>
          <p:nvPr>
            <p:ph type="sldNum" sz="quarter" idx="12"/>
            <p:custDataLst>
              <p:tags r:id="rId3"/>
            </p:custDataLst>
          </p:nvPr>
        </p:nvSpPr>
        <p:spPr>
          <a:noFill/>
        </p:spPr>
        <p:txBody>
          <a:bodyPr/>
          <a:lstStyle/>
          <a:p>
            <a:fld id="{5B5FB4C9-8283-490F-A4A1-2A689C9ED7F7}" type="slidenum">
              <a:rPr lang="en-US" smtClean="0">
                <a:cs typeface="Arial" pitchFamily="34" charset="0"/>
              </a:rPr>
              <a:pPr/>
              <a:t>31</a:t>
            </a:fld>
            <a:endParaRPr lang="en-US" dirty="0" smtClean="0">
              <a:cs typeface="Arial" pitchFamily="34" charset="0"/>
            </a:endParaRPr>
          </a:p>
        </p:txBody>
      </p:sp>
      <p:sp>
        <p:nvSpPr>
          <p:cNvPr id="87044" name="TextBox 3"/>
          <p:cNvSpPr txBox="1">
            <a:spLocks noChangeArrowheads="1"/>
          </p:cNvSpPr>
          <p:nvPr>
            <p:custDataLst>
              <p:tags r:id="rId4"/>
            </p:custDataLst>
          </p:nvPr>
        </p:nvSpPr>
        <p:spPr bwMode="auto">
          <a:xfrm>
            <a:off x="1023935" y="1749078"/>
            <a:ext cx="6981825" cy="2308324"/>
          </a:xfrm>
          <a:prstGeom prst="rect">
            <a:avLst/>
          </a:prstGeom>
          <a:noFill/>
          <a:ln w="15875">
            <a:solidFill>
              <a:srgbClr val="19066A"/>
            </a:solidFill>
            <a:miter lim="800000"/>
            <a:headEnd/>
            <a:tailEnd/>
          </a:ln>
        </p:spPr>
        <p:txBody>
          <a:bodyPr>
            <a:spAutoFit/>
          </a:bodyPr>
          <a:lstStyle/>
          <a:p>
            <a:pPr algn="ctr">
              <a:defRPr/>
            </a:pPr>
            <a:endParaRPr lang="en-US" b="1" u="sng" dirty="0">
              <a:solidFill>
                <a:srgbClr val="333399">
                  <a:lumMod val="75000"/>
                </a:srgbClr>
              </a:solidFill>
              <a:latin typeface="Arial"/>
              <a:cs typeface="Arial"/>
            </a:endParaRPr>
          </a:p>
          <a:p>
            <a:pPr algn="ctr">
              <a:defRPr/>
            </a:pPr>
            <a:r>
              <a:rPr lang="en-US" sz="3600" b="1" dirty="0">
                <a:solidFill>
                  <a:srgbClr val="19066A"/>
                </a:solidFill>
                <a:latin typeface="Arial"/>
                <a:cs typeface="Arial"/>
              </a:rPr>
              <a:t>Uncalibrated Simulations</a:t>
            </a:r>
            <a:br>
              <a:rPr lang="en-US" sz="3600" b="1" dirty="0">
                <a:solidFill>
                  <a:srgbClr val="19066A"/>
                </a:solidFill>
                <a:latin typeface="Arial"/>
                <a:cs typeface="Arial"/>
              </a:rPr>
            </a:br>
            <a:r>
              <a:rPr lang="en-US" sz="3600" b="1" dirty="0">
                <a:solidFill>
                  <a:srgbClr val="19066A"/>
                </a:solidFill>
                <a:latin typeface="Arial"/>
                <a:cs typeface="Arial"/>
              </a:rPr>
              <a:t> will not make devices that actually work</a:t>
            </a:r>
          </a:p>
          <a:p>
            <a:pPr algn="ctr">
              <a:defRPr/>
            </a:pPr>
            <a:endParaRPr lang="en-US" sz="2000" b="1" i="1" dirty="0">
              <a:solidFill>
                <a:srgbClr val="19066A"/>
              </a:solidFill>
              <a:latin typeface="Arial"/>
              <a:cs typeface="Arial"/>
            </a:endParaRPr>
          </a:p>
        </p:txBody>
      </p:sp>
    </p:spTree>
    <p:custDataLst>
      <p:tags r:id="rId2"/>
    </p:custDataLst>
    <p:extLst>
      <p:ext uri="{BB962C8B-B14F-4D97-AF65-F5344CB8AC3E}">
        <p14:creationId xmlns:p14="http://schemas.microsoft.com/office/powerpoint/2010/main" val="28506298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90FAA961-87CC-470E-BBFF-B0D607D586BA}" type="slidenum">
              <a:rPr lang="en-US" smtClean="0">
                <a:solidFill>
                  <a:srgbClr val="000000"/>
                </a:solidFill>
                <a:cs typeface="Arial" pitchFamily="34" charset="0"/>
              </a:rPr>
              <a:pPr/>
              <a:t>32</a:t>
            </a:fld>
            <a:endParaRPr lang="en-US" dirty="0" smtClean="0">
              <a:solidFill>
                <a:srgbClr val="000000"/>
              </a:solidFill>
              <a:cs typeface="Arial" pitchFamily="34" charset="0"/>
            </a:endParaRPr>
          </a:p>
        </p:txBody>
      </p:sp>
      <p:sp>
        <p:nvSpPr>
          <p:cNvPr id="94211"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smtClean="0">
              <a:solidFill>
                <a:srgbClr val="000099"/>
              </a:solidFill>
              <a:ea typeface="Gulim" pitchFamily="34" charset="-127"/>
            </a:endParaRPr>
          </a:p>
        </p:txBody>
      </p:sp>
      <p:sp>
        <p:nvSpPr>
          <p:cNvPr id="94212" name="Text Box 3"/>
          <p:cNvSpPr txBox="1">
            <a:spLocks noChangeArrowheads="1"/>
          </p:cNvSpPr>
          <p:nvPr/>
        </p:nvSpPr>
        <p:spPr bwMode="auto">
          <a:xfrm>
            <a:off x="211929" y="4734323"/>
            <a:ext cx="8912225" cy="1231106"/>
          </a:xfrm>
          <a:prstGeom prst="rect">
            <a:avLst/>
          </a:prstGeom>
          <a:noFill/>
          <a:ln w="9525">
            <a:noFill/>
            <a:miter lim="800000"/>
            <a:headEnd/>
            <a:tailEnd/>
          </a:ln>
        </p:spPr>
        <p:txBody>
          <a:bodyPr>
            <a:spAutoFit/>
          </a:bodyPr>
          <a:lstStyle/>
          <a:p>
            <a:pPr algn="ctr"/>
            <a:r>
              <a:rPr lang="en-US" altLang="ko-KR" sz="2000" b="1" dirty="0" smtClean="0">
                <a:solidFill>
                  <a:srgbClr val="000066"/>
                </a:solidFill>
                <a:ea typeface="Gulim" pitchFamily="34" charset="-127"/>
              </a:rPr>
              <a:t>Biological Theory </a:t>
            </a:r>
            <a:br>
              <a:rPr lang="en-US" altLang="ko-KR" sz="2000" b="1" dirty="0" smtClean="0">
                <a:solidFill>
                  <a:srgbClr val="000066"/>
                </a:solidFill>
                <a:ea typeface="Gulim" pitchFamily="34" charset="-127"/>
              </a:rPr>
            </a:br>
            <a:r>
              <a:rPr lang="en-US" altLang="ko-KR" sz="1400" b="1" dirty="0" smtClean="0">
                <a:solidFill>
                  <a:srgbClr val="000066"/>
                </a:solidFill>
                <a:ea typeface="Gulim" pitchFamily="34" charset="-127"/>
              </a:rPr>
              <a:t>and </a:t>
            </a:r>
            <a:r>
              <a:rPr lang="en-US" altLang="ko-KR" sz="2000" b="1" dirty="0" smtClean="0">
                <a:solidFill>
                  <a:srgbClr val="000066"/>
                </a:solidFill>
                <a:ea typeface="Gulim" pitchFamily="34" charset="-127"/>
              </a:rPr>
              <a:t/>
            </a:r>
            <a:br>
              <a:rPr lang="en-US" altLang="ko-KR" sz="2000" b="1" dirty="0" smtClean="0">
                <a:solidFill>
                  <a:srgbClr val="000066"/>
                </a:solidFill>
                <a:ea typeface="Gulim" pitchFamily="34" charset="-127"/>
              </a:rPr>
            </a:br>
            <a:r>
              <a:rPr lang="en-US" altLang="ko-KR" sz="2000" b="1" dirty="0" smtClean="0">
                <a:solidFill>
                  <a:srgbClr val="000066"/>
                </a:solidFill>
                <a:ea typeface="Gulim" pitchFamily="34" charset="-127"/>
              </a:rPr>
              <a:t>Molecular Dynamics Simulations </a:t>
            </a:r>
            <a:br>
              <a:rPr lang="en-US" altLang="ko-KR" sz="2000" b="1" dirty="0" smtClean="0">
                <a:solidFill>
                  <a:srgbClr val="000066"/>
                </a:solidFill>
                <a:ea typeface="Gulim" pitchFamily="34" charset="-127"/>
              </a:rPr>
            </a:br>
            <a:r>
              <a:rPr lang="en-US" altLang="ko-KR" sz="2000" b="1" dirty="0" smtClean="0">
                <a:solidFill>
                  <a:srgbClr val="000066"/>
                </a:solidFill>
                <a:ea typeface="Gulim" pitchFamily="34" charset="-127"/>
              </a:rPr>
              <a:t>almost always assume ideal solutions</a:t>
            </a:r>
            <a:endParaRPr lang="en-US" altLang="ko-KR" sz="1100" i="1" dirty="0" smtClean="0">
              <a:solidFill>
                <a:srgbClr val="000066"/>
              </a:solidFill>
              <a:ea typeface="Gulim" pitchFamily="34" charset="-127"/>
            </a:endParaRPr>
          </a:p>
        </p:txBody>
      </p:sp>
      <p:sp>
        <p:nvSpPr>
          <p:cNvPr id="94213" name="Text Box 5"/>
          <p:cNvSpPr txBox="1">
            <a:spLocks noChangeArrowheads="1"/>
          </p:cNvSpPr>
          <p:nvPr/>
        </p:nvSpPr>
        <p:spPr bwMode="auto">
          <a:xfrm>
            <a:off x="757238" y="1776413"/>
            <a:ext cx="7821612" cy="1384300"/>
          </a:xfrm>
          <a:prstGeom prst="rect">
            <a:avLst/>
          </a:prstGeom>
          <a:noFill/>
          <a:ln w="9525">
            <a:noFill/>
            <a:miter lim="800000"/>
            <a:headEnd/>
            <a:tailEnd/>
          </a:ln>
        </p:spPr>
        <p:txBody>
          <a:bodyPr>
            <a:spAutoFit/>
          </a:bodyPr>
          <a:lstStyle/>
          <a:p>
            <a:pPr algn="ctr">
              <a:spcBef>
                <a:spcPct val="50000"/>
              </a:spcBef>
            </a:pPr>
            <a:r>
              <a:rPr lang="en-US" sz="2400" b="1" dirty="0" smtClean="0">
                <a:solidFill>
                  <a:srgbClr val="BD0F38"/>
                </a:solidFill>
              </a:rPr>
              <a:t/>
            </a:r>
            <a:br>
              <a:rPr lang="en-US" sz="2400" b="1" dirty="0" smtClean="0">
                <a:solidFill>
                  <a:srgbClr val="BD0F38"/>
                </a:solidFill>
              </a:rPr>
            </a:br>
            <a:endParaRPr lang="en-US" sz="2400" b="1" dirty="0" smtClean="0">
              <a:solidFill>
                <a:srgbClr val="BD0F38"/>
              </a:solidFill>
            </a:endParaRPr>
          </a:p>
          <a:p>
            <a:pPr algn="ctr">
              <a:spcBef>
                <a:spcPct val="50000"/>
              </a:spcBef>
            </a:pPr>
            <a:endParaRPr lang="en-US" sz="2400" b="1" dirty="0" smtClean="0">
              <a:solidFill>
                <a:srgbClr val="000000"/>
              </a:solidFill>
            </a:endParaRPr>
          </a:p>
        </p:txBody>
      </p:sp>
      <p:sp>
        <p:nvSpPr>
          <p:cNvPr id="94214" name="TextBox 20"/>
          <p:cNvSpPr txBox="1">
            <a:spLocks noChangeArrowheads="1"/>
          </p:cNvSpPr>
          <p:nvPr/>
        </p:nvSpPr>
        <p:spPr bwMode="auto">
          <a:xfrm>
            <a:off x="1689438" y="229130"/>
            <a:ext cx="5707973" cy="3908762"/>
          </a:xfrm>
          <a:prstGeom prst="rect">
            <a:avLst/>
          </a:prstGeom>
          <a:noFill/>
          <a:ln w="9525">
            <a:noFill/>
            <a:miter lim="800000"/>
            <a:headEnd/>
            <a:tailEnd/>
          </a:ln>
        </p:spPr>
        <p:txBody>
          <a:bodyPr wrap="none">
            <a:spAutoFit/>
          </a:bodyPr>
          <a:lstStyle/>
          <a:p>
            <a:pPr algn="ctr"/>
            <a:r>
              <a:rPr lang="en-US" sz="2400" i="1" dirty="0" smtClean="0">
                <a:solidFill>
                  <a:srgbClr val="19066A"/>
                </a:solidFill>
              </a:rPr>
              <a:t>In my opinion</a:t>
            </a:r>
            <a:endParaRPr lang="en-US" sz="3200" i="1" dirty="0" smtClean="0">
              <a:solidFill>
                <a:srgbClr val="19066A"/>
              </a:solidFill>
            </a:endParaRPr>
          </a:p>
          <a:p>
            <a:pPr algn="ctr"/>
            <a:r>
              <a:rPr lang="en-US" sz="4000" b="1" u="sng" dirty="0" smtClean="0">
                <a:solidFill>
                  <a:srgbClr val="19066A"/>
                </a:solidFill>
              </a:rPr>
              <a:t>‘New’ Mathematics</a:t>
            </a:r>
            <a:r>
              <a:rPr lang="en-US" sz="4000" b="1" dirty="0" smtClean="0">
                <a:solidFill>
                  <a:srgbClr val="19066A"/>
                </a:solidFill>
              </a:rPr>
              <a:t> </a:t>
            </a:r>
            <a:br>
              <a:rPr lang="en-US" sz="4000" b="1" dirty="0" smtClean="0">
                <a:solidFill>
                  <a:srgbClr val="19066A"/>
                </a:solidFill>
              </a:rPr>
            </a:br>
            <a:r>
              <a:rPr lang="en-US" sz="2800" dirty="0" smtClean="0">
                <a:solidFill>
                  <a:srgbClr val="19066A"/>
                </a:solidFill>
              </a:rPr>
              <a:t>is needed to deal with the</a:t>
            </a:r>
            <a:r>
              <a:rPr lang="en-US" sz="3200" b="1" dirty="0" smtClean="0">
                <a:solidFill>
                  <a:srgbClr val="19066A"/>
                </a:solidFill>
              </a:rPr>
              <a:t/>
            </a:r>
            <a:br>
              <a:rPr lang="en-US" sz="3200" b="1" dirty="0" smtClean="0">
                <a:solidFill>
                  <a:srgbClr val="19066A"/>
                </a:solidFill>
              </a:rPr>
            </a:br>
            <a:r>
              <a:rPr lang="en-US" sz="3600" b="1" dirty="0" smtClean="0">
                <a:solidFill>
                  <a:srgbClr val="19066A"/>
                </a:solidFill>
              </a:rPr>
              <a:t>INTERACTIONS </a:t>
            </a:r>
            <a:br>
              <a:rPr lang="en-US" sz="3600" b="1" dirty="0" smtClean="0">
                <a:solidFill>
                  <a:srgbClr val="19066A"/>
                </a:solidFill>
              </a:rPr>
            </a:br>
            <a:r>
              <a:rPr lang="en-US" sz="2800" dirty="0" smtClean="0">
                <a:solidFill>
                  <a:srgbClr val="19066A"/>
                </a:solidFill>
              </a:rPr>
              <a:t>that make ionic solutions non-ideal</a:t>
            </a:r>
          </a:p>
          <a:p>
            <a:pPr algn="ctr"/>
            <a:r>
              <a:rPr lang="en-US" sz="2800" dirty="0" smtClean="0">
                <a:solidFill>
                  <a:srgbClr val="19066A"/>
                </a:solidFill>
              </a:rPr>
              <a:t>and create the</a:t>
            </a:r>
            <a:br>
              <a:rPr lang="en-US" sz="2800" dirty="0" smtClean="0">
                <a:solidFill>
                  <a:srgbClr val="19066A"/>
                </a:solidFill>
              </a:rPr>
            </a:br>
            <a:r>
              <a:rPr lang="en-US" sz="3600" b="1" dirty="0" smtClean="0">
                <a:solidFill>
                  <a:srgbClr val="19066A"/>
                </a:solidFill>
              </a:rPr>
              <a:t>CHEMICAL SPECIFICITY </a:t>
            </a:r>
            <a:br>
              <a:rPr lang="en-US" sz="3600" b="1" dirty="0" smtClean="0">
                <a:solidFill>
                  <a:srgbClr val="19066A"/>
                </a:solidFill>
              </a:rPr>
            </a:br>
            <a:r>
              <a:rPr lang="en-US" sz="2800" b="1" dirty="0" smtClean="0">
                <a:solidFill>
                  <a:srgbClr val="19066A"/>
                </a:solidFill>
              </a:rPr>
              <a:t>of life</a:t>
            </a:r>
            <a:endParaRPr lang="en-US" sz="3200" b="1" dirty="0" smtClean="0">
              <a:solidFill>
                <a:srgbClr val="19066A"/>
              </a:solidFill>
            </a:endParaRPr>
          </a:p>
        </p:txBody>
      </p:sp>
    </p:spTree>
    <p:extLst>
      <p:ext uri="{BB962C8B-B14F-4D97-AF65-F5344CB8AC3E}">
        <p14:creationId xmlns:p14="http://schemas.microsoft.com/office/powerpoint/2010/main" val="400083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90FAA961-87CC-470E-BBFF-B0D607D586BA}" type="slidenum">
              <a:rPr lang="en-US" smtClean="0">
                <a:solidFill>
                  <a:srgbClr val="000000"/>
                </a:solidFill>
                <a:cs typeface="Arial" pitchFamily="34" charset="0"/>
              </a:rPr>
              <a:pPr/>
              <a:t>33</a:t>
            </a:fld>
            <a:endParaRPr lang="en-US" dirty="0" smtClean="0">
              <a:solidFill>
                <a:srgbClr val="000000"/>
              </a:solidFill>
              <a:cs typeface="Arial" pitchFamily="34" charset="0"/>
            </a:endParaRPr>
          </a:p>
        </p:txBody>
      </p:sp>
      <p:sp>
        <p:nvSpPr>
          <p:cNvPr id="94212" name="Text Box 3"/>
          <p:cNvSpPr txBox="1">
            <a:spLocks noChangeArrowheads="1"/>
          </p:cNvSpPr>
          <p:nvPr/>
        </p:nvSpPr>
        <p:spPr bwMode="auto">
          <a:xfrm>
            <a:off x="146579" y="252919"/>
            <a:ext cx="8912225" cy="2062103"/>
          </a:xfrm>
          <a:prstGeom prst="rect">
            <a:avLst/>
          </a:prstGeom>
          <a:noFill/>
          <a:ln w="9525">
            <a:noFill/>
            <a:miter lim="800000"/>
            <a:headEnd/>
            <a:tailEnd/>
          </a:ln>
        </p:spPr>
        <p:txBody>
          <a:bodyPr>
            <a:spAutoFit/>
          </a:bodyPr>
          <a:lstStyle/>
          <a:p>
            <a:pPr algn="ctr"/>
            <a:r>
              <a:rPr lang="en-US" altLang="ko-KR" sz="3600" b="1" u="sng" dirty="0" smtClean="0">
                <a:solidFill>
                  <a:srgbClr val="19066A"/>
                </a:solidFill>
                <a:ea typeface="Gulim" pitchFamily="34" charset="-127"/>
              </a:rPr>
              <a:t>No theory</a:t>
            </a:r>
            <a:r>
              <a:rPr lang="en-US" altLang="ko-KR" sz="3600" b="1" dirty="0" smtClean="0">
                <a:solidFill>
                  <a:srgbClr val="19066A"/>
                </a:solidFill>
                <a:ea typeface="Gulim" pitchFamily="34" charset="-127"/>
              </a:rPr>
              <a:t> </a:t>
            </a:r>
            <a:r>
              <a:rPr lang="en-US" altLang="ko-KR" sz="2400" b="1" dirty="0" smtClean="0">
                <a:solidFill>
                  <a:srgbClr val="19066A"/>
                </a:solidFill>
                <a:ea typeface="Gulim" pitchFamily="34" charset="-127"/>
              </a:rPr>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is available for </a:t>
            </a:r>
            <a:br>
              <a:rPr lang="en-US" altLang="ko-KR" sz="2400" b="1" dirty="0" smtClean="0">
                <a:solidFill>
                  <a:srgbClr val="19066A"/>
                </a:solidFill>
                <a:ea typeface="Gulim" pitchFamily="34" charset="-127"/>
              </a:rPr>
            </a:br>
            <a:r>
              <a:rPr lang="en-US" altLang="ko-KR" sz="4400" b="1" dirty="0">
                <a:solidFill>
                  <a:srgbClr val="19066A"/>
                </a:solidFill>
                <a:ea typeface="Gulim" pitchFamily="34" charset="-127"/>
              </a:rPr>
              <a:t>Mixtures of Ions</a:t>
            </a:r>
          </a:p>
          <a:p>
            <a:r>
              <a:rPr lang="en-US" altLang="ko-KR" sz="2400" b="1" dirty="0" smtClean="0">
                <a:solidFill>
                  <a:srgbClr val="19066A"/>
                </a:solidFill>
                <a:ea typeface="Gulim" pitchFamily="34" charset="-127"/>
              </a:rPr>
              <a:t>	</a:t>
            </a:r>
            <a:endParaRPr lang="en-US" altLang="ko-KR" u="sng" dirty="0" smtClean="0">
              <a:solidFill>
                <a:srgbClr val="19066A"/>
              </a:solidFill>
              <a:ea typeface="Gulim" pitchFamily="34" charset="-127"/>
            </a:endParaRPr>
          </a:p>
        </p:txBody>
      </p:sp>
      <p:sp>
        <p:nvSpPr>
          <p:cNvPr id="94214" name="TextBox 20"/>
          <p:cNvSpPr txBox="1">
            <a:spLocks noChangeArrowheads="1"/>
          </p:cNvSpPr>
          <p:nvPr/>
        </p:nvSpPr>
        <p:spPr bwMode="auto">
          <a:xfrm>
            <a:off x="2833357" y="3418304"/>
            <a:ext cx="3318536" cy="2123658"/>
          </a:xfrm>
          <a:prstGeom prst="rect">
            <a:avLst/>
          </a:prstGeom>
          <a:noFill/>
          <a:ln w="9525">
            <a:noFill/>
            <a:miter lim="800000"/>
            <a:headEnd/>
            <a:tailEnd/>
          </a:ln>
        </p:spPr>
        <p:txBody>
          <a:bodyPr wrap="none">
            <a:spAutoFit/>
          </a:bodyPr>
          <a:lstStyle/>
          <a:p>
            <a:pPr algn="ctr"/>
            <a:r>
              <a:rPr lang="en-US" sz="1400" i="1" dirty="0" smtClean="0">
                <a:solidFill>
                  <a:srgbClr val="19066A"/>
                </a:solidFill>
              </a:rPr>
              <a:t>In my opinion</a:t>
            </a:r>
            <a:endParaRPr lang="en-US" sz="1800" i="1" dirty="0" smtClean="0">
              <a:solidFill>
                <a:srgbClr val="19066A"/>
              </a:solidFill>
            </a:endParaRPr>
          </a:p>
          <a:p>
            <a:pPr algn="ctr"/>
            <a:r>
              <a:rPr lang="en-US" sz="1800" b="1" dirty="0" smtClean="0">
                <a:solidFill>
                  <a:srgbClr val="19066A"/>
                </a:solidFill>
              </a:rPr>
              <a:t>‘</a:t>
            </a:r>
            <a:r>
              <a:rPr lang="en-US" sz="1800" b="1" u="sng" dirty="0" smtClean="0">
                <a:solidFill>
                  <a:srgbClr val="19066A"/>
                </a:solidFill>
              </a:rPr>
              <a:t>New’ Mathematics</a:t>
            </a:r>
            <a:r>
              <a:rPr lang="en-US" sz="1800" b="1" dirty="0" smtClean="0">
                <a:solidFill>
                  <a:srgbClr val="19066A"/>
                </a:solidFill>
              </a:rPr>
              <a:t> </a:t>
            </a:r>
            <a:br>
              <a:rPr lang="en-US" sz="1800" b="1" dirty="0" smtClean="0">
                <a:solidFill>
                  <a:srgbClr val="19066A"/>
                </a:solidFill>
              </a:rPr>
            </a:br>
            <a:r>
              <a:rPr lang="en-US" dirty="0" smtClean="0">
                <a:solidFill>
                  <a:srgbClr val="19066A"/>
                </a:solidFill>
              </a:rPr>
              <a:t>is needed to deal</a:t>
            </a:r>
            <a:r>
              <a:rPr lang="en-US" sz="1800" b="1" dirty="0" smtClean="0">
                <a:solidFill>
                  <a:srgbClr val="19066A"/>
                </a:solidFill>
              </a:rPr>
              <a:t> </a:t>
            </a:r>
            <a:br>
              <a:rPr lang="en-US" sz="1800" b="1" dirty="0" smtClean="0">
                <a:solidFill>
                  <a:srgbClr val="19066A"/>
                </a:solidFill>
              </a:rPr>
            </a:br>
            <a:r>
              <a:rPr lang="en-US" sz="1800" b="1" dirty="0" smtClean="0">
                <a:solidFill>
                  <a:srgbClr val="19066A"/>
                </a:solidFill>
              </a:rPr>
              <a:t>with the INTERACTIONS </a:t>
            </a:r>
            <a:br>
              <a:rPr lang="en-US" sz="1800" b="1" dirty="0" smtClean="0">
                <a:solidFill>
                  <a:srgbClr val="19066A"/>
                </a:solidFill>
              </a:rPr>
            </a:br>
            <a:r>
              <a:rPr lang="en-US" dirty="0" smtClean="0">
                <a:solidFill>
                  <a:srgbClr val="19066A"/>
                </a:solidFill>
              </a:rPr>
              <a:t>that make ionic solutions non ideal</a:t>
            </a:r>
          </a:p>
          <a:p>
            <a:pPr algn="ctr"/>
            <a:r>
              <a:rPr lang="en-US" dirty="0" smtClean="0">
                <a:solidFill>
                  <a:srgbClr val="19066A"/>
                </a:solidFill>
              </a:rPr>
              <a:t>and that can create the</a:t>
            </a:r>
            <a:br>
              <a:rPr lang="en-US" dirty="0" smtClean="0">
                <a:solidFill>
                  <a:srgbClr val="19066A"/>
                </a:solidFill>
              </a:rPr>
            </a:br>
            <a:r>
              <a:rPr lang="en-US" b="1" dirty="0" smtClean="0">
                <a:solidFill>
                  <a:srgbClr val="19066A"/>
                </a:solidFill>
              </a:rPr>
              <a:t>CHEMICAL SPECIFICITY </a:t>
            </a:r>
            <a:br>
              <a:rPr lang="en-US" b="1" dirty="0" smtClean="0">
                <a:solidFill>
                  <a:srgbClr val="19066A"/>
                </a:solidFill>
              </a:rPr>
            </a:br>
            <a:r>
              <a:rPr lang="en-US" b="1" dirty="0" smtClean="0">
                <a:solidFill>
                  <a:srgbClr val="19066A"/>
                </a:solidFill>
              </a:rPr>
              <a:t>of life</a:t>
            </a:r>
            <a:endParaRPr lang="en-US" sz="1800" b="1" dirty="0" smtClean="0">
              <a:solidFill>
                <a:srgbClr val="19066A"/>
              </a:solidFill>
            </a:endParaRPr>
          </a:p>
        </p:txBody>
      </p:sp>
    </p:spTree>
    <p:extLst>
      <p:ext uri="{BB962C8B-B14F-4D97-AF65-F5344CB8AC3E}">
        <p14:creationId xmlns:p14="http://schemas.microsoft.com/office/powerpoint/2010/main" val="5335152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90FAA961-87CC-470E-BBFF-B0D607D586BA}" type="slidenum">
              <a:rPr lang="en-US" smtClean="0">
                <a:solidFill>
                  <a:srgbClr val="000000"/>
                </a:solidFill>
                <a:cs typeface="Arial" pitchFamily="34" charset="0"/>
              </a:rPr>
              <a:pPr/>
              <a:t>34</a:t>
            </a:fld>
            <a:endParaRPr lang="en-US" dirty="0" smtClean="0">
              <a:solidFill>
                <a:srgbClr val="000000"/>
              </a:solidFill>
              <a:cs typeface="Arial" pitchFamily="34" charset="0"/>
            </a:endParaRPr>
          </a:p>
        </p:txBody>
      </p:sp>
      <p:sp>
        <p:nvSpPr>
          <p:cNvPr id="94212" name="Text Box 3"/>
          <p:cNvSpPr txBox="1">
            <a:spLocks noChangeArrowheads="1"/>
          </p:cNvSpPr>
          <p:nvPr/>
        </p:nvSpPr>
        <p:spPr bwMode="auto">
          <a:xfrm>
            <a:off x="146579" y="252919"/>
            <a:ext cx="8912225" cy="2923877"/>
          </a:xfrm>
          <a:prstGeom prst="rect">
            <a:avLst/>
          </a:prstGeom>
          <a:noFill/>
          <a:ln w="9525">
            <a:noFill/>
            <a:miter lim="800000"/>
            <a:headEnd/>
            <a:tailEnd/>
          </a:ln>
        </p:spPr>
        <p:txBody>
          <a:bodyPr>
            <a:spAutoFit/>
          </a:bodyPr>
          <a:lstStyle/>
          <a:p>
            <a:pPr algn="ctr"/>
            <a:r>
              <a:rPr lang="en-US" altLang="ko-KR" sz="4400" b="1" u="sng" dirty="0" smtClean="0">
                <a:solidFill>
                  <a:srgbClr val="19066A"/>
                </a:solidFill>
                <a:ea typeface="Gulim" pitchFamily="34" charset="-127"/>
              </a:rPr>
              <a:t>No theory </a:t>
            </a:r>
            <a:r>
              <a:rPr lang="en-US" altLang="ko-KR" sz="3200" b="1" u="sng" dirty="0" smtClean="0">
                <a:solidFill>
                  <a:srgbClr val="19066A"/>
                </a:solidFill>
                <a:ea typeface="Gulim" pitchFamily="34" charset="-127"/>
              </a:rPr>
              <a:t/>
            </a:r>
            <a:br>
              <a:rPr lang="en-US" altLang="ko-KR" sz="3200" b="1" u="sng" dirty="0" smtClean="0">
                <a:solidFill>
                  <a:srgbClr val="19066A"/>
                </a:solidFill>
                <a:ea typeface="Gulim" pitchFamily="34" charset="-127"/>
              </a:rPr>
            </a:br>
            <a:r>
              <a:rPr lang="en-US" altLang="ko-KR" sz="2400" b="1" dirty="0" smtClean="0">
                <a:solidFill>
                  <a:srgbClr val="19066A"/>
                </a:solidFill>
                <a:ea typeface="Gulim" pitchFamily="34" charset="-127"/>
              </a:rPr>
              <a:t>is available for </a:t>
            </a:r>
            <a:br>
              <a:rPr lang="en-US" altLang="ko-KR" sz="2400" b="1" dirty="0" smtClean="0">
                <a:solidFill>
                  <a:srgbClr val="19066A"/>
                </a:solidFill>
                <a:ea typeface="Gulim" pitchFamily="34" charset="-127"/>
              </a:rPr>
            </a:br>
            <a:r>
              <a:rPr lang="en-US" altLang="ko-KR" sz="4400" b="1" dirty="0" smtClean="0">
                <a:solidFill>
                  <a:srgbClr val="19066A"/>
                </a:solidFill>
                <a:ea typeface="Gulim" pitchFamily="34" charset="-127"/>
              </a:rPr>
              <a:t>Flow </a:t>
            </a:r>
          </a:p>
          <a:p>
            <a:pPr algn="ctr"/>
            <a:r>
              <a:rPr lang="en-US" altLang="ko-KR" sz="2400" b="1" dirty="0">
                <a:solidFill>
                  <a:srgbClr val="19066A"/>
                </a:solidFill>
                <a:ea typeface="Gulim" pitchFamily="34" charset="-127"/>
              </a:rPr>
              <a:t>of any kind.</a:t>
            </a:r>
          </a:p>
          <a:p>
            <a:pPr algn="ctr"/>
            <a:endParaRPr lang="en-US" altLang="ko-KR" sz="2400" b="1" dirty="0" smtClean="0">
              <a:solidFill>
                <a:srgbClr val="19066A"/>
              </a:solidFill>
              <a:ea typeface="Gulim" pitchFamily="34" charset="-127"/>
            </a:endParaRPr>
          </a:p>
          <a:p>
            <a:r>
              <a:rPr lang="en-US" altLang="ko-KR" sz="2400" b="1" dirty="0" smtClean="0">
                <a:solidFill>
                  <a:srgbClr val="19066A"/>
                </a:solidFill>
                <a:ea typeface="Gulim" pitchFamily="34" charset="-127"/>
              </a:rPr>
              <a:t>	</a:t>
            </a:r>
            <a:endParaRPr lang="en-US" altLang="ko-KR" u="sng" dirty="0" smtClean="0">
              <a:solidFill>
                <a:srgbClr val="19066A"/>
              </a:solidFill>
              <a:ea typeface="Gulim" pitchFamily="34" charset="-127"/>
            </a:endParaRPr>
          </a:p>
        </p:txBody>
      </p:sp>
      <p:sp>
        <p:nvSpPr>
          <p:cNvPr id="94214" name="TextBox 20"/>
          <p:cNvSpPr txBox="1">
            <a:spLocks noChangeArrowheads="1"/>
          </p:cNvSpPr>
          <p:nvPr/>
        </p:nvSpPr>
        <p:spPr bwMode="auto">
          <a:xfrm>
            <a:off x="3053491" y="3548047"/>
            <a:ext cx="3318536" cy="2123658"/>
          </a:xfrm>
          <a:prstGeom prst="rect">
            <a:avLst/>
          </a:prstGeom>
          <a:noFill/>
          <a:ln w="9525">
            <a:noFill/>
            <a:miter lim="800000"/>
            <a:headEnd/>
            <a:tailEnd/>
          </a:ln>
        </p:spPr>
        <p:txBody>
          <a:bodyPr wrap="none">
            <a:spAutoFit/>
          </a:bodyPr>
          <a:lstStyle/>
          <a:p>
            <a:pPr algn="ctr"/>
            <a:r>
              <a:rPr lang="en-US" sz="1400" i="1" dirty="0" smtClean="0">
                <a:solidFill>
                  <a:srgbClr val="19066A"/>
                </a:solidFill>
              </a:rPr>
              <a:t>In my opinion</a:t>
            </a:r>
            <a:endParaRPr lang="en-US" sz="1800" i="1" dirty="0" smtClean="0">
              <a:solidFill>
                <a:srgbClr val="19066A"/>
              </a:solidFill>
            </a:endParaRPr>
          </a:p>
          <a:p>
            <a:pPr algn="ctr"/>
            <a:r>
              <a:rPr lang="en-US" sz="1800" b="1" u="sng" dirty="0" smtClean="0">
                <a:solidFill>
                  <a:srgbClr val="19066A"/>
                </a:solidFill>
              </a:rPr>
              <a:t>‘New’ Mathematics</a:t>
            </a:r>
            <a:r>
              <a:rPr lang="en-US" sz="1800" b="1" dirty="0" smtClean="0">
                <a:solidFill>
                  <a:srgbClr val="19066A"/>
                </a:solidFill>
              </a:rPr>
              <a:t> </a:t>
            </a:r>
            <a:br>
              <a:rPr lang="en-US" sz="1800" b="1" dirty="0" smtClean="0">
                <a:solidFill>
                  <a:srgbClr val="19066A"/>
                </a:solidFill>
              </a:rPr>
            </a:br>
            <a:r>
              <a:rPr lang="en-US" dirty="0" smtClean="0">
                <a:solidFill>
                  <a:srgbClr val="19066A"/>
                </a:solidFill>
              </a:rPr>
              <a:t>is needed to deal</a:t>
            </a:r>
            <a:r>
              <a:rPr lang="en-US" sz="1800" b="1" dirty="0" smtClean="0">
                <a:solidFill>
                  <a:srgbClr val="19066A"/>
                </a:solidFill>
              </a:rPr>
              <a:t> </a:t>
            </a:r>
            <a:br>
              <a:rPr lang="en-US" sz="1800" b="1" dirty="0" smtClean="0">
                <a:solidFill>
                  <a:srgbClr val="19066A"/>
                </a:solidFill>
              </a:rPr>
            </a:br>
            <a:r>
              <a:rPr lang="en-US" sz="1800" b="1" dirty="0" smtClean="0">
                <a:solidFill>
                  <a:srgbClr val="19066A"/>
                </a:solidFill>
              </a:rPr>
              <a:t>with the INTERACTIONS </a:t>
            </a:r>
            <a:br>
              <a:rPr lang="en-US" sz="1800" b="1" dirty="0" smtClean="0">
                <a:solidFill>
                  <a:srgbClr val="19066A"/>
                </a:solidFill>
              </a:rPr>
            </a:br>
            <a:r>
              <a:rPr lang="en-US" dirty="0" smtClean="0">
                <a:solidFill>
                  <a:srgbClr val="19066A"/>
                </a:solidFill>
              </a:rPr>
              <a:t>that make ionic solutions non ideal</a:t>
            </a:r>
          </a:p>
          <a:p>
            <a:pPr algn="ctr"/>
            <a:r>
              <a:rPr lang="en-US" dirty="0" smtClean="0">
                <a:solidFill>
                  <a:srgbClr val="19066A"/>
                </a:solidFill>
              </a:rPr>
              <a:t>and that can create the</a:t>
            </a:r>
            <a:br>
              <a:rPr lang="en-US" dirty="0" smtClean="0">
                <a:solidFill>
                  <a:srgbClr val="19066A"/>
                </a:solidFill>
              </a:rPr>
            </a:br>
            <a:r>
              <a:rPr lang="en-US" b="1" dirty="0" smtClean="0">
                <a:solidFill>
                  <a:srgbClr val="19066A"/>
                </a:solidFill>
              </a:rPr>
              <a:t>CHEMICAL SPECIFICITY </a:t>
            </a:r>
            <a:br>
              <a:rPr lang="en-US" b="1" dirty="0" smtClean="0">
                <a:solidFill>
                  <a:srgbClr val="19066A"/>
                </a:solidFill>
              </a:rPr>
            </a:br>
            <a:r>
              <a:rPr lang="en-US" b="1" dirty="0" smtClean="0">
                <a:solidFill>
                  <a:srgbClr val="19066A"/>
                </a:solidFill>
              </a:rPr>
              <a:t>of life</a:t>
            </a:r>
            <a:endParaRPr lang="en-US" sz="1800" b="1" dirty="0" smtClean="0">
              <a:solidFill>
                <a:srgbClr val="19066A"/>
              </a:solidFill>
            </a:endParaRPr>
          </a:p>
        </p:txBody>
      </p:sp>
    </p:spTree>
    <p:extLst>
      <p:ext uri="{BB962C8B-B14F-4D97-AF65-F5344CB8AC3E}">
        <p14:creationId xmlns:p14="http://schemas.microsoft.com/office/powerpoint/2010/main" val="29143751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90FAA961-87CC-470E-BBFF-B0D607D586BA}" type="slidenum">
              <a:rPr lang="en-US" smtClean="0">
                <a:solidFill>
                  <a:srgbClr val="000000"/>
                </a:solidFill>
                <a:cs typeface="Arial" pitchFamily="34" charset="0"/>
              </a:rPr>
              <a:pPr/>
              <a:t>35</a:t>
            </a:fld>
            <a:endParaRPr lang="en-US" dirty="0" smtClean="0">
              <a:solidFill>
                <a:srgbClr val="000000"/>
              </a:solidFill>
              <a:cs typeface="Arial" pitchFamily="34" charset="0"/>
            </a:endParaRPr>
          </a:p>
        </p:txBody>
      </p:sp>
      <p:sp>
        <p:nvSpPr>
          <p:cNvPr id="94212" name="Text Box 3"/>
          <p:cNvSpPr txBox="1">
            <a:spLocks noChangeArrowheads="1"/>
          </p:cNvSpPr>
          <p:nvPr/>
        </p:nvSpPr>
        <p:spPr bwMode="auto">
          <a:xfrm>
            <a:off x="146579" y="252919"/>
            <a:ext cx="8912225" cy="3539430"/>
          </a:xfrm>
          <a:prstGeom prst="rect">
            <a:avLst/>
          </a:prstGeom>
          <a:noFill/>
          <a:ln w="9525">
            <a:noFill/>
            <a:miter lim="800000"/>
            <a:headEnd/>
            <a:tailEnd/>
          </a:ln>
        </p:spPr>
        <p:txBody>
          <a:bodyPr>
            <a:spAutoFit/>
          </a:bodyPr>
          <a:lstStyle/>
          <a:p>
            <a:pPr algn="ctr"/>
            <a:r>
              <a:rPr lang="en-US" altLang="ko-KR" sz="3600" b="1" u="sng" dirty="0" smtClean="0">
                <a:solidFill>
                  <a:srgbClr val="19066A"/>
                </a:solidFill>
                <a:ea typeface="Gulim" pitchFamily="34" charset="-127"/>
              </a:rPr>
              <a:t>No theory</a:t>
            </a:r>
            <a:r>
              <a:rPr lang="en-US" altLang="ko-KR" sz="3600" b="1" dirty="0" smtClean="0">
                <a:solidFill>
                  <a:srgbClr val="19066A"/>
                </a:solidFill>
                <a:ea typeface="Gulim" pitchFamily="34" charset="-127"/>
              </a:rPr>
              <a:t> </a:t>
            </a:r>
            <a:r>
              <a:rPr lang="en-US" altLang="ko-KR" sz="2400" b="1" dirty="0" smtClean="0">
                <a:solidFill>
                  <a:srgbClr val="19066A"/>
                </a:solidFill>
                <a:ea typeface="Gulim" pitchFamily="34" charset="-127"/>
              </a:rPr>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is available for </a:t>
            </a:r>
            <a:br>
              <a:rPr lang="en-US" altLang="ko-KR" sz="2400" b="1" dirty="0" smtClean="0">
                <a:solidFill>
                  <a:srgbClr val="19066A"/>
                </a:solidFill>
                <a:ea typeface="Gulim" pitchFamily="34" charset="-127"/>
              </a:rPr>
            </a:br>
            <a:r>
              <a:rPr lang="en-US" altLang="ko-KR" sz="4400" b="1" dirty="0" smtClean="0">
                <a:solidFill>
                  <a:srgbClr val="19066A"/>
                </a:solidFill>
                <a:ea typeface="Gulim" pitchFamily="34" charset="-127"/>
              </a:rPr>
              <a:t>Brownian Motion of Ions</a:t>
            </a:r>
            <a:endParaRPr lang="en-US" altLang="ko-KR" sz="4400" b="1" dirty="0">
              <a:solidFill>
                <a:srgbClr val="19066A"/>
              </a:solidFill>
              <a:ea typeface="Gulim" pitchFamily="34" charset="-127"/>
            </a:endParaRPr>
          </a:p>
          <a:p>
            <a:pPr algn="ctr"/>
            <a:r>
              <a:rPr lang="en-US" altLang="ko-KR" sz="2400" b="1" dirty="0" smtClean="0">
                <a:solidFill>
                  <a:srgbClr val="19066A"/>
                </a:solidFill>
                <a:ea typeface="Gulim" pitchFamily="34" charset="-127"/>
              </a:rPr>
              <a:t> </a:t>
            </a:r>
          </a:p>
          <a:p>
            <a:pPr algn="ctr"/>
            <a:endParaRPr lang="en-US" altLang="ko-KR" sz="2400" b="1" dirty="0" smtClean="0">
              <a:solidFill>
                <a:srgbClr val="19066A"/>
              </a:solidFill>
              <a:ea typeface="Gulim" pitchFamily="34" charset="-127"/>
            </a:endParaRPr>
          </a:p>
          <a:p>
            <a:pPr algn="ctr"/>
            <a:r>
              <a:rPr lang="en-US" altLang="ko-KR" sz="2400" b="1" dirty="0" smtClean="0">
                <a:solidFill>
                  <a:srgbClr val="19066A"/>
                </a:solidFill>
                <a:ea typeface="Gulim" pitchFamily="34" charset="-127"/>
              </a:rPr>
              <a:t>	Brownian Motion theory is for UNcharged particles.</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 	</a:t>
            </a:r>
            <a:r>
              <a:rPr lang="en-US" altLang="ko-KR" sz="2400" b="1" u="sng" dirty="0" smtClean="0">
                <a:solidFill>
                  <a:srgbClr val="19066A"/>
                </a:solidFill>
                <a:ea typeface="Gulim" pitchFamily="34" charset="-127"/>
              </a:rPr>
              <a:t>Brownian Motion theory ignores Interactions</a:t>
            </a:r>
            <a:endParaRPr lang="en-US" altLang="ko-KR" u="sng" dirty="0" smtClean="0">
              <a:solidFill>
                <a:srgbClr val="19066A"/>
              </a:solidFill>
              <a:ea typeface="Gulim" pitchFamily="34" charset="-127"/>
            </a:endParaRPr>
          </a:p>
        </p:txBody>
      </p:sp>
      <p:sp>
        <p:nvSpPr>
          <p:cNvPr id="94214" name="TextBox 20"/>
          <p:cNvSpPr txBox="1">
            <a:spLocks noChangeArrowheads="1"/>
          </p:cNvSpPr>
          <p:nvPr/>
        </p:nvSpPr>
        <p:spPr bwMode="auto">
          <a:xfrm>
            <a:off x="3146624" y="4124742"/>
            <a:ext cx="3318536" cy="2123658"/>
          </a:xfrm>
          <a:prstGeom prst="rect">
            <a:avLst/>
          </a:prstGeom>
          <a:noFill/>
          <a:ln w="9525">
            <a:noFill/>
            <a:miter lim="800000"/>
            <a:headEnd/>
            <a:tailEnd/>
          </a:ln>
        </p:spPr>
        <p:txBody>
          <a:bodyPr wrap="none">
            <a:spAutoFit/>
          </a:bodyPr>
          <a:lstStyle/>
          <a:p>
            <a:pPr algn="ctr"/>
            <a:r>
              <a:rPr lang="en-US" sz="1400" i="1" dirty="0" smtClean="0">
                <a:solidFill>
                  <a:srgbClr val="19066A"/>
                </a:solidFill>
              </a:rPr>
              <a:t>In my opinion</a:t>
            </a:r>
            <a:endParaRPr lang="en-US" sz="1800" i="1" dirty="0" smtClean="0">
              <a:solidFill>
                <a:srgbClr val="19066A"/>
              </a:solidFill>
            </a:endParaRPr>
          </a:p>
          <a:p>
            <a:pPr algn="ctr"/>
            <a:r>
              <a:rPr lang="en-US" sz="1800" b="1" dirty="0" smtClean="0">
                <a:solidFill>
                  <a:srgbClr val="19066A"/>
                </a:solidFill>
              </a:rPr>
              <a:t>‘</a:t>
            </a:r>
            <a:r>
              <a:rPr lang="en-US" sz="1800" b="1" u="sng" dirty="0" smtClean="0">
                <a:solidFill>
                  <a:srgbClr val="19066A"/>
                </a:solidFill>
              </a:rPr>
              <a:t>New’ Mathematics</a:t>
            </a:r>
            <a:r>
              <a:rPr lang="en-US" sz="1800" b="1" dirty="0" smtClean="0">
                <a:solidFill>
                  <a:srgbClr val="19066A"/>
                </a:solidFill>
              </a:rPr>
              <a:t> </a:t>
            </a:r>
            <a:br>
              <a:rPr lang="en-US" sz="1800" b="1" dirty="0" smtClean="0">
                <a:solidFill>
                  <a:srgbClr val="19066A"/>
                </a:solidFill>
              </a:rPr>
            </a:br>
            <a:r>
              <a:rPr lang="en-US" dirty="0" smtClean="0">
                <a:solidFill>
                  <a:srgbClr val="19066A"/>
                </a:solidFill>
              </a:rPr>
              <a:t>is needed to deal</a:t>
            </a:r>
            <a:r>
              <a:rPr lang="en-US" sz="1800" b="1" dirty="0" smtClean="0">
                <a:solidFill>
                  <a:srgbClr val="19066A"/>
                </a:solidFill>
              </a:rPr>
              <a:t> </a:t>
            </a:r>
            <a:br>
              <a:rPr lang="en-US" sz="1800" b="1" dirty="0" smtClean="0">
                <a:solidFill>
                  <a:srgbClr val="19066A"/>
                </a:solidFill>
              </a:rPr>
            </a:br>
            <a:r>
              <a:rPr lang="en-US" sz="1800" b="1" dirty="0" smtClean="0">
                <a:solidFill>
                  <a:srgbClr val="19066A"/>
                </a:solidFill>
              </a:rPr>
              <a:t>with the INTERACTIONS </a:t>
            </a:r>
            <a:br>
              <a:rPr lang="en-US" sz="1800" b="1" dirty="0" smtClean="0">
                <a:solidFill>
                  <a:srgbClr val="19066A"/>
                </a:solidFill>
              </a:rPr>
            </a:br>
            <a:r>
              <a:rPr lang="en-US" dirty="0" smtClean="0">
                <a:solidFill>
                  <a:srgbClr val="19066A"/>
                </a:solidFill>
              </a:rPr>
              <a:t>that make ionic solutions non ideal</a:t>
            </a:r>
          </a:p>
          <a:p>
            <a:pPr algn="ctr"/>
            <a:r>
              <a:rPr lang="en-US" dirty="0" smtClean="0">
                <a:solidFill>
                  <a:srgbClr val="19066A"/>
                </a:solidFill>
              </a:rPr>
              <a:t>and that can create the</a:t>
            </a:r>
            <a:br>
              <a:rPr lang="en-US" dirty="0" smtClean="0">
                <a:solidFill>
                  <a:srgbClr val="19066A"/>
                </a:solidFill>
              </a:rPr>
            </a:br>
            <a:r>
              <a:rPr lang="en-US" b="1" dirty="0" smtClean="0">
                <a:solidFill>
                  <a:srgbClr val="19066A"/>
                </a:solidFill>
              </a:rPr>
              <a:t>CHEMICAL SPECIFICITY </a:t>
            </a:r>
            <a:br>
              <a:rPr lang="en-US" b="1" dirty="0" smtClean="0">
                <a:solidFill>
                  <a:srgbClr val="19066A"/>
                </a:solidFill>
              </a:rPr>
            </a:br>
            <a:r>
              <a:rPr lang="en-US" b="1" dirty="0" smtClean="0">
                <a:solidFill>
                  <a:srgbClr val="19066A"/>
                </a:solidFill>
              </a:rPr>
              <a:t>of life</a:t>
            </a:r>
            <a:endParaRPr lang="en-US" sz="1800" b="1" dirty="0" smtClean="0">
              <a:solidFill>
                <a:srgbClr val="19066A"/>
              </a:solidFill>
            </a:endParaRPr>
          </a:p>
        </p:txBody>
      </p:sp>
    </p:spTree>
    <p:extLst>
      <p:ext uri="{BB962C8B-B14F-4D97-AF65-F5344CB8AC3E}">
        <p14:creationId xmlns:p14="http://schemas.microsoft.com/office/powerpoint/2010/main" val="29143751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9506" name="Slide Number Placeholder 5"/>
          <p:cNvSpPr>
            <a:spLocks noGrp="1"/>
          </p:cNvSpPr>
          <p:nvPr>
            <p:ph type="sldNum" sz="quarter" idx="12"/>
            <p:custDataLst>
              <p:tags r:id="rId3"/>
            </p:custDataLst>
          </p:nvPr>
        </p:nvSpPr>
        <p:spPr>
          <a:noFill/>
        </p:spPr>
        <p:txBody>
          <a:bodyPr/>
          <a:lstStyle/>
          <a:p>
            <a:fld id="{CC471071-2D46-484D-B391-CE4EC7D02995}" type="slidenum">
              <a:rPr lang="en-US" smtClean="0">
                <a:cs typeface="Arial" pitchFamily="34" charset="0"/>
              </a:rPr>
              <a:pPr/>
              <a:t>36</a:t>
            </a:fld>
            <a:endParaRPr lang="en-US" dirty="0" smtClean="0">
              <a:cs typeface="Arial" pitchFamily="34" charset="0"/>
            </a:endParaRPr>
          </a:p>
        </p:txBody>
      </p:sp>
      <p:sp>
        <p:nvSpPr>
          <p:cNvPr id="149507" name="Text Box 2"/>
          <p:cNvSpPr txBox="1">
            <a:spLocks noChangeArrowheads="1"/>
          </p:cNvSpPr>
          <p:nvPr>
            <p:custDataLst>
              <p:tags r:id="rId4"/>
            </p:custDataLst>
          </p:nvPr>
        </p:nvSpPr>
        <p:spPr bwMode="auto">
          <a:xfrm>
            <a:off x="104775" y="465138"/>
            <a:ext cx="9144000" cy="1006429"/>
          </a:xfrm>
          <a:prstGeom prst="rect">
            <a:avLst/>
          </a:prstGeom>
          <a:noFill/>
          <a:ln w="9525">
            <a:noFill/>
            <a:miter lim="800000"/>
            <a:headEnd/>
            <a:tailEnd/>
          </a:ln>
        </p:spPr>
        <p:txBody>
          <a:bodyPr>
            <a:spAutoFit/>
          </a:bodyPr>
          <a:lstStyle/>
          <a:p>
            <a:pPr algn="ctr">
              <a:spcBef>
                <a:spcPct val="10000"/>
              </a:spcBef>
            </a:pPr>
            <a:endParaRPr lang="en-US" sz="1100" i="1" dirty="0">
              <a:solidFill>
                <a:srgbClr val="000099"/>
              </a:solidFill>
            </a:endParaRPr>
          </a:p>
          <a:p>
            <a:pPr algn="ctr">
              <a:spcBef>
                <a:spcPct val="10000"/>
              </a:spcBef>
            </a:pPr>
            <a:r>
              <a:rPr lang="en-US" sz="4400" b="1" i="1" dirty="0">
                <a:solidFill>
                  <a:srgbClr val="000099"/>
                </a:solidFill>
              </a:rPr>
              <a:t>Where to start?</a:t>
            </a:r>
          </a:p>
        </p:txBody>
      </p:sp>
      <p:sp>
        <p:nvSpPr>
          <p:cNvPr id="149508" name="TextBox 2"/>
          <p:cNvSpPr txBox="1">
            <a:spLocks noChangeArrowheads="1"/>
          </p:cNvSpPr>
          <p:nvPr>
            <p:custDataLst>
              <p:tags r:id="rId5"/>
            </p:custDataLst>
          </p:nvPr>
        </p:nvSpPr>
        <p:spPr bwMode="auto">
          <a:xfrm>
            <a:off x="552450" y="2403475"/>
            <a:ext cx="8137525" cy="1754326"/>
          </a:xfrm>
          <a:prstGeom prst="rect">
            <a:avLst/>
          </a:prstGeom>
          <a:noFill/>
          <a:ln w="9525">
            <a:noFill/>
            <a:miter lim="800000"/>
            <a:headEnd/>
            <a:tailEnd/>
          </a:ln>
        </p:spPr>
        <p:txBody>
          <a:bodyPr>
            <a:spAutoFit/>
          </a:bodyPr>
          <a:lstStyle/>
          <a:p>
            <a:pPr algn="ctr"/>
            <a:r>
              <a:rPr lang="en-US" sz="3600" b="1" dirty="0" smtClean="0">
                <a:solidFill>
                  <a:srgbClr val="A20000"/>
                </a:solidFill>
              </a:rPr>
              <a:t>Mathematically ?</a:t>
            </a:r>
          </a:p>
          <a:p>
            <a:pPr algn="ctr"/>
            <a:endParaRPr lang="en-US" sz="3600" b="1" dirty="0" smtClean="0">
              <a:solidFill>
                <a:srgbClr val="A20000"/>
              </a:solidFill>
            </a:endParaRPr>
          </a:p>
          <a:p>
            <a:pPr algn="ctr"/>
            <a:r>
              <a:rPr lang="en-US" sz="3600" b="1" dirty="0" smtClean="0">
                <a:solidFill>
                  <a:srgbClr val="A20000"/>
                </a:solidFill>
              </a:rPr>
              <a:t>Physically ?</a:t>
            </a:r>
            <a:r>
              <a:rPr lang="en-US" sz="2400" dirty="0" smtClean="0">
                <a:solidFill>
                  <a:srgbClr val="000000"/>
                </a:solidFill>
              </a:rPr>
              <a:t> </a:t>
            </a:r>
            <a:endParaRPr lang="en-US" sz="2400" dirty="0">
              <a:solidFill>
                <a:srgbClr val="000000"/>
              </a:solidFill>
            </a:endParaRPr>
          </a:p>
        </p:txBody>
      </p:sp>
    </p:spTree>
    <p:custDataLst>
      <p:tags r:id="rId2"/>
    </p:custDataLst>
    <p:extLst>
      <p:ext uri="{BB962C8B-B14F-4D97-AF65-F5344CB8AC3E}">
        <p14:creationId xmlns:p14="http://schemas.microsoft.com/office/powerpoint/2010/main" val="2436211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9506" name="Slide Number Placeholder 5"/>
          <p:cNvSpPr>
            <a:spLocks noGrp="1"/>
          </p:cNvSpPr>
          <p:nvPr>
            <p:ph type="sldNum" sz="quarter" idx="12"/>
            <p:custDataLst>
              <p:tags r:id="rId3"/>
            </p:custDataLst>
          </p:nvPr>
        </p:nvSpPr>
        <p:spPr>
          <a:noFill/>
        </p:spPr>
        <p:txBody>
          <a:bodyPr/>
          <a:lstStyle/>
          <a:p>
            <a:fld id="{CC471071-2D46-484D-B391-CE4EC7D02995}" type="slidenum">
              <a:rPr lang="en-US" smtClean="0">
                <a:cs typeface="Arial" pitchFamily="34" charset="0"/>
              </a:rPr>
              <a:pPr/>
              <a:t>37</a:t>
            </a:fld>
            <a:endParaRPr lang="en-US" dirty="0" smtClean="0">
              <a:cs typeface="Arial" pitchFamily="34" charset="0"/>
            </a:endParaRPr>
          </a:p>
        </p:txBody>
      </p:sp>
      <p:sp>
        <p:nvSpPr>
          <p:cNvPr id="149507" name="Text Box 2"/>
          <p:cNvSpPr txBox="1">
            <a:spLocks noChangeArrowheads="1"/>
          </p:cNvSpPr>
          <p:nvPr>
            <p:custDataLst>
              <p:tags r:id="rId4"/>
            </p:custDataLst>
          </p:nvPr>
        </p:nvSpPr>
        <p:spPr bwMode="auto">
          <a:xfrm>
            <a:off x="104775" y="465138"/>
            <a:ext cx="9144000" cy="871008"/>
          </a:xfrm>
          <a:prstGeom prst="rect">
            <a:avLst/>
          </a:prstGeom>
          <a:noFill/>
          <a:ln w="9525">
            <a:noFill/>
            <a:miter lim="800000"/>
            <a:headEnd/>
            <a:tailEnd/>
          </a:ln>
        </p:spPr>
        <p:txBody>
          <a:bodyPr>
            <a:spAutoFit/>
          </a:bodyPr>
          <a:lstStyle/>
          <a:p>
            <a:pPr algn="ctr">
              <a:spcBef>
                <a:spcPct val="10000"/>
              </a:spcBef>
            </a:pPr>
            <a:endParaRPr lang="en-US" sz="1100" i="1" dirty="0">
              <a:solidFill>
                <a:srgbClr val="000099"/>
              </a:solidFill>
            </a:endParaRPr>
          </a:p>
          <a:p>
            <a:pPr algn="ctr">
              <a:spcBef>
                <a:spcPct val="10000"/>
              </a:spcBef>
            </a:pPr>
            <a:r>
              <a:rPr lang="en-US" sz="3600" b="1" i="1" dirty="0">
                <a:solidFill>
                  <a:schemeClr val="accent2">
                    <a:lumMod val="75000"/>
                  </a:schemeClr>
                </a:solidFill>
              </a:rPr>
              <a:t>Where to start?</a:t>
            </a:r>
          </a:p>
        </p:txBody>
      </p:sp>
      <p:sp>
        <p:nvSpPr>
          <p:cNvPr id="149508" name="TextBox 2"/>
          <p:cNvSpPr txBox="1">
            <a:spLocks noChangeArrowheads="1"/>
          </p:cNvSpPr>
          <p:nvPr>
            <p:custDataLst>
              <p:tags r:id="rId5"/>
            </p:custDataLst>
          </p:nvPr>
        </p:nvSpPr>
        <p:spPr bwMode="auto">
          <a:xfrm>
            <a:off x="552449" y="1827742"/>
            <a:ext cx="8137525" cy="3139321"/>
          </a:xfrm>
          <a:prstGeom prst="rect">
            <a:avLst/>
          </a:prstGeom>
          <a:noFill/>
          <a:ln w="9525">
            <a:noFill/>
            <a:miter lim="800000"/>
            <a:headEnd/>
            <a:tailEnd/>
          </a:ln>
        </p:spPr>
        <p:txBody>
          <a:bodyPr>
            <a:spAutoFit/>
          </a:bodyPr>
          <a:lstStyle/>
          <a:p>
            <a:pPr algn="ctr"/>
            <a:r>
              <a:rPr lang="en-US" sz="4400" b="1" dirty="0" smtClean="0">
                <a:solidFill>
                  <a:schemeClr val="accent2">
                    <a:lumMod val="75000"/>
                  </a:schemeClr>
                </a:solidFill>
              </a:rPr>
              <a:t>‘Law of Mass Action’</a:t>
            </a:r>
          </a:p>
          <a:p>
            <a:pPr algn="ctr"/>
            <a:r>
              <a:rPr lang="en-US" sz="2800" dirty="0" smtClean="0">
                <a:solidFill>
                  <a:schemeClr val="accent2">
                    <a:lumMod val="75000"/>
                  </a:schemeClr>
                </a:solidFill>
              </a:rPr>
              <a:t>must be </a:t>
            </a:r>
            <a:r>
              <a:rPr lang="en-US" sz="3600" b="1" dirty="0" smtClean="0">
                <a:solidFill>
                  <a:schemeClr val="accent2">
                    <a:lumMod val="75000"/>
                  </a:schemeClr>
                </a:solidFill>
              </a:rPr>
              <a:t/>
            </a:r>
            <a:br>
              <a:rPr lang="en-US" sz="3600" b="1" dirty="0" smtClean="0">
                <a:solidFill>
                  <a:schemeClr val="accent2">
                    <a:lumMod val="75000"/>
                  </a:schemeClr>
                </a:solidFill>
              </a:rPr>
            </a:br>
            <a:r>
              <a:rPr lang="en-US" sz="4400" b="1" dirty="0" smtClean="0">
                <a:solidFill>
                  <a:schemeClr val="accent2">
                    <a:lumMod val="75000"/>
                  </a:schemeClr>
                </a:solidFill>
              </a:rPr>
              <a:t>Replaced</a:t>
            </a:r>
            <a:r>
              <a:rPr lang="en-US" sz="3600" b="1" dirty="0" smtClean="0">
                <a:solidFill>
                  <a:schemeClr val="accent2">
                    <a:lumMod val="75000"/>
                  </a:schemeClr>
                </a:solidFill>
              </a:rPr>
              <a:t/>
            </a:r>
            <a:br>
              <a:rPr lang="en-US" sz="3600" b="1" dirty="0" smtClean="0">
                <a:solidFill>
                  <a:schemeClr val="accent2">
                    <a:lumMod val="75000"/>
                  </a:schemeClr>
                </a:solidFill>
              </a:rPr>
            </a:br>
            <a:r>
              <a:rPr lang="en-US" sz="2800" dirty="0" smtClean="0">
                <a:solidFill>
                  <a:schemeClr val="accent2">
                    <a:lumMod val="75000"/>
                  </a:schemeClr>
                </a:solidFill>
              </a:rPr>
              <a:t>by a</a:t>
            </a:r>
            <a:endParaRPr lang="en-US" sz="3600" dirty="0" smtClean="0">
              <a:solidFill>
                <a:schemeClr val="accent2">
                  <a:lumMod val="75000"/>
                </a:schemeClr>
              </a:solidFill>
            </a:endParaRPr>
          </a:p>
          <a:p>
            <a:pPr algn="ctr"/>
            <a:r>
              <a:rPr lang="en-US" sz="5400" b="1" u="sng" dirty="0" smtClean="0">
                <a:solidFill>
                  <a:schemeClr val="accent2">
                    <a:lumMod val="75000"/>
                  </a:schemeClr>
                </a:solidFill>
              </a:rPr>
              <a:t>Variational Principle</a:t>
            </a:r>
            <a:endParaRPr lang="en-US" sz="4000" u="sng" dirty="0">
              <a:solidFill>
                <a:schemeClr val="accent2">
                  <a:lumMod val="75000"/>
                </a:schemeClr>
              </a:solidFill>
            </a:endParaRPr>
          </a:p>
        </p:txBody>
      </p:sp>
    </p:spTree>
    <p:custDataLst>
      <p:tags r:id="rId2"/>
    </p:custDataLst>
    <p:extLst>
      <p:ext uri="{BB962C8B-B14F-4D97-AF65-F5344CB8AC3E}">
        <p14:creationId xmlns:p14="http://schemas.microsoft.com/office/powerpoint/2010/main" val="26826278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69986" name="Slide Number Placeholder 1"/>
          <p:cNvSpPr>
            <a:spLocks noGrp="1"/>
          </p:cNvSpPr>
          <p:nvPr>
            <p:ph type="sldNum" sz="quarter" idx="12"/>
            <p:custDataLst>
              <p:tags r:id="rId4"/>
            </p:custDataLst>
          </p:nvPr>
        </p:nvSpPr>
        <p:spPr>
          <a:xfrm>
            <a:off x="685800" y="6248400"/>
            <a:ext cx="1905000" cy="457200"/>
          </a:xfrm>
          <a:noFill/>
        </p:spPr>
        <p:txBody>
          <a:bodyPr/>
          <a:lstStyle/>
          <a:p>
            <a:pPr algn="l"/>
            <a:r>
              <a:rPr lang="en-US" dirty="0" smtClean="0">
                <a:cs typeface="Arial" pitchFamily="34" charset="0"/>
              </a:rPr>
              <a:t>Page </a:t>
            </a:r>
            <a:fld id="{82A4B5C2-2FD8-4487-8593-BC5EC70A67F0}" type="slidenum">
              <a:rPr lang="en-US" smtClean="0">
                <a:cs typeface="Arial" pitchFamily="34" charset="0"/>
              </a:rPr>
              <a:pPr algn="l"/>
              <a:t>38</a:t>
            </a:fld>
            <a:endParaRPr lang="en-US" dirty="0" smtClean="0">
              <a:cs typeface="Arial" pitchFamily="34" charset="0"/>
            </a:endParaRPr>
          </a:p>
        </p:txBody>
      </p:sp>
      <p:sp>
        <p:nvSpPr>
          <p:cNvPr id="8" name="Right Arrow 7"/>
          <p:cNvSpPr/>
          <p:nvPr/>
        </p:nvSpPr>
        <p:spPr bwMode="auto">
          <a:xfrm>
            <a:off x="4672668" y="2846940"/>
            <a:ext cx="2114026" cy="877772"/>
          </a:xfrm>
          <a:prstGeom prst="rightArrow">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dirty="0" smtClean="0">
              <a:solidFill>
                <a:srgbClr val="000000"/>
              </a:solidFill>
              <a:latin typeface="Arial" charset="0"/>
              <a:cs typeface="Arial" charset="0"/>
            </a:endParaRPr>
          </a:p>
        </p:txBody>
      </p:sp>
      <p:cxnSp>
        <p:nvCxnSpPr>
          <p:cNvPr id="10" name="Straight Arrow Connector 9"/>
          <p:cNvCxnSpPr/>
          <p:nvPr/>
        </p:nvCxnSpPr>
        <p:spPr bwMode="auto">
          <a:xfrm>
            <a:off x="6104185" y="2348917"/>
            <a:ext cx="237892" cy="2759978"/>
          </a:xfrm>
          <a:prstGeom prst="straightConnector1">
            <a:avLst/>
          </a:prstGeom>
          <a:noFill/>
          <a:ln w="25400" cap="flat" cmpd="sng" algn="ctr">
            <a:noFill/>
            <a:prstDash val="solid"/>
            <a:round/>
            <a:headEnd type="arrow"/>
            <a:tailEnd type="arrow"/>
          </a:ln>
          <a:effectLst/>
        </p:spPr>
      </p:cxnSp>
      <p:grpSp>
        <p:nvGrpSpPr>
          <p:cNvPr id="28" name="Group 27"/>
          <p:cNvGrpSpPr/>
          <p:nvPr/>
        </p:nvGrpSpPr>
        <p:grpSpPr>
          <a:xfrm>
            <a:off x="820305" y="196901"/>
            <a:ext cx="8193642" cy="6517088"/>
            <a:chOff x="820305" y="196901"/>
            <a:chExt cx="8193642" cy="6517088"/>
          </a:xfrm>
        </p:grpSpPr>
        <p:grpSp>
          <p:nvGrpSpPr>
            <p:cNvPr id="29" name="Group 28"/>
            <p:cNvGrpSpPr/>
            <p:nvPr/>
          </p:nvGrpSpPr>
          <p:grpSpPr>
            <a:xfrm>
              <a:off x="820305" y="196901"/>
              <a:ext cx="5293668" cy="6517088"/>
              <a:chOff x="2723207" y="230457"/>
              <a:chExt cx="5293668" cy="6517088"/>
            </a:xfrm>
          </p:grpSpPr>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3207" y="230457"/>
                <a:ext cx="4814184" cy="6517088"/>
              </a:xfrm>
              <a:prstGeom prst="rect">
                <a:avLst/>
              </a:prstGeom>
            </p:spPr>
          </p:pic>
          <p:sp>
            <p:nvSpPr>
              <p:cNvPr id="37" name="TextBox 3"/>
              <p:cNvSpPr txBox="1">
                <a:spLocks noChangeArrowheads="1"/>
              </p:cNvSpPr>
              <p:nvPr>
                <p:custDataLst>
                  <p:tags r:id="rId6"/>
                </p:custDataLst>
              </p:nvPr>
            </p:nvSpPr>
            <p:spPr bwMode="auto">
              <a:xfrm>
                <a:off x="2924837" y="2846940"/>
                <a:ext cx="5092038" cy="1138676"/>
              </a:xfrm>
              <a:prstGeom prst="rect">
                <a:avLst/>
              </a:prstGeom>
              <a:noFill/>
              <a:ln w="9525">
                <a:noFill/>
                <a:miter lim="800000"/>
                <a:headEnd/>
                <a:tailEnd/>
              </a:ln>
            </p:spPr>
            <p:txBody>
              <a:bodyPr wrap="square" lIns="91340" tIns="45672" rIns="91340" bIns="45672">
                <a:spAutoFit/>
              </a:bodyPr>
              <a:lstStyle/>
              <a:p>
                <a:pPr algn="ctr" eaLnBrk="0" hangingPunct="0"/>
                <a:r>
                  <a:rPr lang="en-US" sz="2000" b="1" dirty="0" smtClean="0">
                    <a:solidFill>
                      <a:srgbClr val="19066A"/>
                    </a:solidFill>
                    <a:latin typeface="Calibri" pitchFamily="34" charset="0"/>
                  </a:rPr>
                  <a:t>‘</a:t>
                </a:r>
                <a:r>
                  <a:rPr lang="en-US" sz="2400" b="1" dirty="0" smtClean="0">
                    <a:solidFill>
                      <a:srgbClr val="19066A"/>
                    </a:solidFill>
                    <a:latin typeface="Calibri" pitchFamily="34" charset="0"/>
                  </a:rPr>
                  <a:t>Law</a:t>
                </a:r>
                <a:r>
                  <a:rPr lang="en-US" sz="2000" b="1" dirty="0" smtClean="0">
                    <a:solidFill>
                      <a:srgbClr val="19066A"/>
                    </a:solidFill>
                    <a:latin typeface="Calibri" pitchFamily="34" charset="0"/>
                  </a:rPr>
                  <a:t>’</a:t>
                </a:r>
                <a:r>
                  <a:rPr lang="en-US" sz="2400" b="1" dirty="0" smtClean="0">
                    <a:solidFill>
                      <a:srgbClr val="19066A"/>
                    </a:solidFill>
                    <a:latin typeface="Calibri" pitchFamily="34" charset="0"/>
                  </a:rPr>
                  <a:t> of Mass Action </a:t>
                </a:r>
                <a:br>
                  <a:rPr lang="en-US" sz="2400" b="1" dirty="0" smtClean="0">
                    <a:solidFill>
                      <a:srgbClr val="19066A"/>
                    </a:solidFill>
                    <a:latin typeface="Calibri" pitchFamily="34" charset="0"/>
                  </a:rPr>
                </a:br>
                <a:r>
                  <a:rPr lang="en-US" sz="2000" dirty="0" smtClean="0">
                    <a:solidFill>
                      <a:srgbClr val="19066A"/>
                    </a:solidFill>
                    <a:latin typeface="Calibri" pitchFamily="34" charset="0"/>
                  </a:rPr>
                  <a:t>including</a:t>
                </a:r>
                <a:r>
                  <a:rPr lang="en-US" sz="2400" b="1" dirty="0" smtClean="0">
                    <a:solidFill>
                      <a:srgbClr val="19066A"/>
                    </a:solidFill>
                    <a:latin typeface="Calibri" pitchFamily="34" charset="0"/>
                  </a:rPr>
                  <a:t/>
                </a:r>
                <a:br>
                  <a:rPr lang="en-US" sz="2400" b="1" dirty="0" smtClean="0">
                    <a:solidFill>
                      <a:srgbClr val="19066A"/>
                    </a:solidFill>
                    <a:latin typeface="Calibri" pitchFamily="34" charset="0"/>
                  </a:rPr>
                </a:br>
                <a:r>
                  <a:rPr lang="en-US" sz="2400" b="1" dirty="0" smtClean="0">
                    <a:solidFill>
                      <a:srgbClr val="19066A"/>
                    </a:solidFill>
                    <a:latin typeface="Calibri" pitchFamily="34" charset="0"/>
                  </a:rPr>
                  <a:t>Interactions</a:t>
                </a:r>
                <a:endParaRPr lang="en-US" sz="1200" b="1" dirty="0">
                  <a:solidFill>
                    <a:srgbClr val="19066A"/>
                  </a:solidFill>
                  <a:latin typeface="Calibri" pitchFamily="34" charset="0"/>
                </a:endParaRPr>
              </a:p>
            </p:txBody>
          </p:sp>
          <p:sp>
            <p:nvSpPr>
              <p:cNvPr id="38" name="TextBox 37"/>
              <p:cNvSpPr txBox="1"/>
              <p:nvPr/>
            </p:nvSpPr>
            <p:spPr>
              <a:xfrm>
                <a:off x="3913255" y="6094884"/>
                <a:ext cx="3057995" cy="230832"/>
              </a:xfrm>
              <a:prstGeom prst="rect">
                <a:avLst/>
              </a:prstGeom>
              <a:solidFill>
                <a:schemeClr val="bg1"/>
              </a:solidFill>
            </p:spPr>
            <p:txBody>
              <a:bodyPr wrap="square" rtlCol="0">
                <a:spAutoFit/>
              </a:bodyPr>
              <a:lstStyle/>
              <a:p>
                <a:pPr algn="ctr"/>
                <a:r>
                  <a:rPr lang="en-US" sz="900" b="1" i="1" dirty="0" smtClean="0">
                    <a:solidFill>
                      <a:srgbClr val="000000"/>
                    </a:solidFill>
                  </a:rPr>
                  <a:t>From Bob Eisenberg  p. 1-6, in this issue</a:t>
                </a:r>
                <a:endParaRPr lang="en-US" sz="900" b="1" i="1" dirty="0">
                  <a:solidFill>
                    <a:srgbClr val="000000"/>
                  </a:solidFill>
                </a:endParaRPr>
              </a:p>
            </p:txBody>
          </p:sp>
        </p:grpSp>
        <p:sp>
          <p:nvSpPr>
            <p:cNvPr id="30" name="TextBox 29"/>
            <p:cNvSpPr txBox="1"/>
            <p:nvPr/>
          </p:nvSpPr>
          <p:spPr>
            <a:xfrm>
              <a:off x="5964571" y="2813384"/>
              <a:ext cx="2919369" cy="707886"/>
            </a:xfrm>
            <a:prstGeom prst="rect">
              <a:avLst/>
            </a:prstGeom>
            <a:noFill/>
          </p:spPr>
          <p:txBody>
            <a:bodyPr wrap="square" rtlCol="0">
              <a:spAutoFit/>
            </a:bodyPr>
            <a:lstStyle/>
            <a:p>
              <a:pPr algn="ctr"/>
              <a:r>
                <a:rPr lang="en-US" sz="2000" b="1" dirty="0" smtClean="0">
                  <a:solidFill>
                    <a:srgbClr val="19066A"/>
                  </a:solidFill>
                </a:rPr>
                <a:t>Variational Approach</a:t>
              </a:r>
            </a:p>
            <a:p>
              <a:pPr algn="ctr"/>
              <a:r>
                <a:rPr lang="en-US" sz="2000" b="1" dirty="0" smtClean="0">
                  <a:solidFill>
                    <a:srgbClr val="19066A"/>
                  </a:solidFill>
                </a:rPr>
                <a:t>EnVarA</a:t>
              </a:r>
              <a:endParaRPr lang="en-US" sz="2000" b="1" dirty="0">
                <a:solidFill>
                  <a:srgbClr val="19066A"/>
                </a:solidFill>
              </a:endParaRPr>
            </a:p>
          </p:txBody>
        </p:sp>
        <p:grpSp>
          <p:nvGrpSpPr>
            <p:cNvPr id="31" name="Group 30"/>
            <p:cNvGrpSpPr/>
            <p:nvPr/>
          </p:nvGrpSpPr>
          <p:grpSpPr>
            <a:xfrm>
              <a:off x="5375921" y="3875847"/>
              <a:ext cx="3638026" cy="1261303"/>
              <a:chOff x="5375921" y="3875847"/>
              <a:chExt cx="3638026" cy="1261303"/>
            </a:xfrm>
          </p:grpSpPr>
          <p:graphicFrame>
            <p:nvGraphicFramePr>
              <p:cNvPr id="33" name="Object 32"/>
              <p:cNvGraphicFramePr>
                <a:graphicFrameLocks noChangeAspect="1"/>
              </p:cNvGraphicFramePr>
              <p:nvPr>
                <p:custDataLst>
                  <p:tags r:id="rId5"/>
                </p:custDataLst>
                <p:extLst>
                  <p:ext uri="{D42A27DB-BD31-4B8C-83A1-F6EECF244321}">
                    <p14:modId xmlns:p14="http://schemas.microsoft.com/office/powerpoint/2010/main" val="1894162586"/>
                  </p:ext>
                </p:extLst>
              </p:nvPr>
            </p:nvGraphicFramePr>
            <p:xfrm>
              <a:off x="6202363" y="4073525"/>
              <a:ext cx="2798762" cy="1063625"/>
            </p:xfrm>
            <a:graphic>
              <a:graphicData uri="http://schemas.openxmlformats.org/presentationml/2006/ole">
                <mc:AlternateContent xmlns:mc="http://schemas.openxmlformats.org/markup-compatibility/2006">
                  <mc:Choice xmlns:v="urn:schemas-microsoft-com:vml" Requires="v">
                    <p:oleObj spid="_x0000_s53314" name="Equation" r:id="rId10" imgW="3251160" imgH="1231560" progId="Equation.DSMT4">
                      <p:embed/>
                    </p:oleObj>
                  </mc:Choice>
                  <mc:Fallback>
                    <p:oleObj name="Equation" r:id="rId10" imgW="3251160" imgH="1231560" progId="Equation.DSMT4">
                      <p:embed/>
                      <p:pic>
                        <p:nvPicPr>
                          <p:cNvPr id="0" name=""/>
                          <p:cNvPicPr>
                            <a:picLocks noChangeAspect="1" noChangeArrowheads="1"/>
                          </p:cNvPicPr>
                          <p:nvPr/>
                        </p:nvPicPr>
                        <p:blipFill>
                          <a:blip r:embed="rId11"/>
                          <a:srcRect/>
                          <a:stretch>
                            <a:fillRect/>
                          </a:stretch>
                        </p:blipFill>
                        <p:spPr bwMode="auto">
                          <a:xfrm>
                            <a:off x="6202363" y="4073525"/>
                            <a:ext cx="2798762" cy="1063625"/>
                          </a:xfrm>
                          <a:prstGeom prst="rect">
                            <a:avLst/>
                          </a:prstGeom>
                          <a:noFill/>
                          <a:ln>
                            <a:noFill/>
                          </a:ln>
                        </p:spPr>
                      </p:pic>
                    </p:oleObj>
                  </mc:Fallback>
                </mc:AlternateContent>
              </a:graphicData>
            </a:graphic>
          </p:graphicFrame>
          <p:sp>
            <p:nvSpPr>
              <p:cNvPr id="34" name="TextBox 33"/>
              <p:cNvSpPr txBox="1"/>
              <p:nvPr/>
            </p:nvSpPr>
            <p:spPr>
              <a:xfrm>
                <a:off x="5375921" y="3875847"/>
                <a:ext cx="2323751" cy="307777"/>
              </a:xfrm>
              <a:prstGeom prst="rect">
                <a:avLst/>
              </a:prstGeom>
              <a:noFill/>
            </p:spPr>
            <p:txBody>
              <a:bodyPr wrap="square" rtlCol="0">
                <a:spAutoFit/>
              </a:bodyPr>
              <a:lstStyle/>
              <a:p>
                <a:pPr algn="ctr"/>
                <a:r>
                  <a:rPr lang="en-US" sz="1400" b="1" i="1" dirty="0" smtClean="0">
                    <a:solidFill>
                      <a:srgbClr val="19066A"/>
                    </a:solidFill>
                  </a:rPr>
                  <a:t>Conservative</a:t>
                </a:r>
                <a:endParaRPr lang="en-US" sz="1400" b="1" i="1" dirty="0">
                  <a:solidFill>
                    <a:srgbClr val="19066A"/>
                  </a:solidFill>
                </a:endParaRPr>
              </a:p>
            </p:txBody>
          </p:sp>
          <p:sp>
            <p:nvSpPr>
              <p:cNvPr id="35" name="TextBox 34"/>
              <p:cNvSpPr txBox="1"/>
              <p:nvPr/>
            </p:nvSpPr>
            <p:spPr>
              <a:xfrm>
                <a:off x="6690196" y="3877377"/>
                <a:ext cx="2323751" cy="307777"/>
              </a:xfrm>
              <a:prstGeom prst="rect">
                <a:avLst/>
              </a:prstGeom>
              <a:noFill/>
            </p:spPr>
            <p:txBody>
              <a:bodyPr wrap="square" rtlCol="0">
                <a:spAutoFit/>
              </a:bodyPr>
              <a:lstStyle/>
              <a:p>
                <a:pPr algn="ctr"/>
                <a:r>
                  <a:rPr lang="en-US" sz="1400" b="1" i="1" dirty="0" smtClean="0">
                    <a:solidFill>
                      <a:srgbClr val="19066A"/>
                    </a:solidFill>
                  </a:rPr>
                  <a:t>Dissipative</a:t>
                </a:r>
                <a:endParaRPr lang="en-US" sz="1400" b="1" i="1" dirty="0">
                  <a:solidFill>
                    <a:srgbClr val="19066A"/>
                  </a:solidFill>
                </a:endParaRPr>
              </a:p>
            </p:txBody>
          </p:sp>
        </p:grpSp>
        <p:cxnSp>
          <p:nvCxnSpPr>
            <p:cNvPr id="32" name="Straight Arrow Connector 31"/>
            <p:cNvCxnSpPr/>
            <p:nvPr/>
          </p:nvCxnSpPr>
          <p:spPr bwMode="auto">
            <a:xfrm flipV="1">
              <a:off x="4481361" y="3035030"/>
              <a:ext cx="1622824" cy="714314"/>
            </a:xfrm>
            <a:prstGeom prst="straightConnector1">
              <a:avLst/>
            </a:prstGeom>
            <a:noFill/>
            <a:ln w="9525" cap="flat" cmpd="sng" algn="ctr">
              <a:solidFill>
                <a:schemeClr val="tx1"/>
              </a:solidFill>
              <a:prstDash val="solid"/>
              <a:round/>
              <a:headEnd type="arrow"/>
              <a:tailEnd type="arrow"/>
            </a:ln>
            <a:effectLst/>
          </p:spPr>
        </p:cxnSp>
      </p:grpSp>
      <p:sp>
        <p:nvSpPr>
          <p:cNvPr id="2" name="TextBox 1"/>
          <p:cNvSpPr txBox="1"/>
          <p:nvPr/>
        </p:nvSpPr>
        <p:spPr>
          <a:xfrm>
            <a:off x="5716187" y="440859"/>
            <a:ext cx="3347207" cy="2246769"/>
          </a:xfrm>
          <a:prstGeom prst="rect">
            <a:avLst/>
          </a:prstGeom>
          <a:noFill/>
        </p:spPr>
        <p:txBody>
          <a:bodyPr wrap="square" rtlCol="0">
            <a:spAutoFit/>
          </a:bodyPr>
          <a:lstStyle/>
          <a:p>
            <a:pPr algn="ctr"/>
            <a:r>
              <a:rPr lang="en-US" sz="2000" b="1" dirty="0" smtClean="0">
                <a:solidFill>
                  <a:srgbClr val="19066A"/>
                </a:solidFill>
              </a:rPr>
              <a:t>‘New’ </a:t>
            </a:r>
            <a:br>
              <a:rPr lang="en-US" sz="2000" b="1" dirty="0" smtClean="0">
                <a:solidFill>
                  <a:srgbClr val="19066A"/>
                </a:solidFill>
              </a:rPr>
            </a:br>
            <a:r>
              <a:rPr lang="en-US" sz="3600" b="1" dirty="0" smtClean="0">
                <a:solidFill>
                  <a:srgbClr val="19066A"/>
                </a:solidFill>
              </a:rPr>
              <a:t>Mathematics </a:t>
            </a:r>
            <a:r>
              <a:rPr lang="en-US" sz="2400" b="1" dirty="0" smtClean="0">
                <a:solidFill>
                  <a:srgbClr val="19066A"/>
                </a:solidFill>
              </a:rPr>
              <a:t>of </a:t>
            </a:r>
            <a:r>
              <a:rPr lang="en-US" sz="3600" b="1" dirty="0" smtClean="0">
                <a:solidFill>
                  <a:srgbClr val="19066A"/>
                </a:solidFill>
              </a:rPr>
              <a:t/>
            </a:r>
            <a:br>
              <a:rPr lang="en-US" sz="3600" b="1" dirty="0" smtClean="0">
                <a:solidFill>
                  <a:srgbClr val="19066A"/>
                </a:solidFill>
              </a:rPr>
            </a:br>
            <a:r>
              <a:rPr lang="en-US" sz="3600" b="1" dirty="0" smtClean="0">
                <a:solidFill>
                  <a:srgbClr val="19066A"/>
                </a:solidFill>
              </a:rPr>
              <a:t>Interactions</a:t>
            </a:r>
            <a:r>
              <a:rPr lang="en-US" sz="2000" b="1" dirty="0" smtClean="0">
                <a:solidFill>
                  <a:srgbClr val="19066A"/>
                </a:solidFill>
              </a:rPr>
              <a:t/>
            </a:r>
            <a:br>
              <a:rPr lang="en-US" sz="2000" b="1" dirty="0" smtClean="0">
                <a:solidFill>
                  <a:srgbClr val="19066A"/>
                </a:solidFill>
              </a:rPr>
            </a:br>
            <a:endParaRPr lang="en-US" sz="2000" b="1" dirty="0">
              <a:solidFill>
                <a:srgbClr val="19066A"/>
              </a:solidFill>
            </a:endParaRPr>
          </a:p>
        </p:txBody>
      </p:sp>
    </p:spTree>
    <p:custDataLst>
      <p:tags r:id="rId3"/>
    </p:custDataLst>
    <p:extLst>
      <p:ext uri="{BB962C8B-B14F-4D97-AF65-F5344CB8AC3E}">
        <p14:creationId xmlns:p14="http://schemas.microsoft.com/office/powerpoint/2010/main" val="1939409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6914" name="Slide Number Placeholder 5"/>
          <p:cNvSpPr>
            <a:spLocks noGrp="1"/>
          </p:cNvSpPr>
          <p:nvPr>
            <p:ph type="sldNum" sz="quarter" idx="12"/>
            <p:custDataLst>
              <p:tags r:id="rId3"/>
            </p:custDataLst>
          </p:nvPr>
        </p:nvSpPr>
        <p:spPr>
          <a:noFill/>
        </p:spPr>
        <p:txBody>
          <a:bodyPr/>
          <a:lstStyle/>
          <a:p>
            <a:fld id="{C77B14BD-F880-43B9-87B3-0737081D0D69}" type="slidenum">
              <a:rPr lang="en-US" smtClean="0">
                <a:solidFill>
                  <a:srgbClr val="000000"/>
                </a:solidFill>
                <a:cs typeface="Arial" pitchFamily="34" charset="0"/>
              </a:rPr>
              <a:pPr/>
              <a:t>39</a:t>
            </a:fld>
            <a:endParaRPr lang="en-US" dirty="0" smtClean="0">
              <a:solidFill>
                <a:srgbClr val="000000"/>
              </a:solidFill>
              <a:cs typeface="Arial" pitchFamily="34" charset="0"/>
            </a:endParaRPr>
          </a:p>
        </p:txBody>
      </p:sp>
      <p:sp>
        <p:nvSpPr>
          <p:cNvPr id="166915"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6691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6691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6692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w="25400" algn="ctr">
            <a:noFill/>
            <a:round/>
            <a:headEnd/>
            <a:tailEnd type="arrow" w="med" len="med"/>
          </a:ln>
        </p:spPr>
      </p:cxnSp>
      <p:sp>
        <p:nvSpPr>
          <p:cNvPr id="166922" name="Rectangle 4"/>
          <p:cNvSpPr>
            <a:spLocks noChangeArrowheads="1"/>
          </p:cNvSpPr>
          <p:nvPr/>
        </p:nvSpPr>
        <p:spPr bwMode="auto">
          <a:xfrm>
            <a:off x="390525" y="1089363"/>
            <a:ext cx="8591550" cy="3785652"/>
          </a:xfrm>
          <a:prstGeom prst="rect">
            <a:avLst/>
          </a:prstGeom>
          <a:noFill/>
          <a:ln w="25400" algn="ctr">
            <a:noFill/>
            <a:miter lim="800000"/>
            <a:headEnd/>
            <a:tailEnd/>
          </a:ln>
        </p:spPr>
        <p:txBody>
          <a:bodyPr>
            <a:spAutoFit/>
          </a:bodyPr>
          <a:lstStyle/>
          <a:p>
            <a:pPr algn="ctr" eaLnBrk="0" hangingPunct="0">
              <a:spcBef>
                <a:spcPct val="50000"/>
              </a:spcBef>
            </a:pPr>
            <a:r>
              <a:rPr lang="en-US" altLang="ko-KR" sz="4000" b="1" dirty="0">
                <a:solidFill>
                  <a:srgbClr val="19066A"/>
                </a:solidFill>
                <a:ea typeface="Gulim" pitchFamily="34" charset="-127"/>
              </a:rPr>
              <a:t>Replacement of </a:t>
            </a:r>
            <a:r>
              <a:rPr lang="en-US" altLang="ko-KR" sz="4000" b="1" dirty="0" smtClean="0">
                <a:solidFill>
                  <a:srgbClr val="19066A"/>
                </a:solidFill>
                <a:ea typeface="Gulim" pitchFamily="34" charset="-127"/>
              </a:rPr>
              <a:t/>
            </a:r>
            <a:br>
              <a:rPr lang="en-US" altLang="ko-KR" sz="4000" b="1" dirty="0" smtClean="0">
                <a:solidFill>
                  <a:srgbClr val="19066A"/>
                </a:solidFill>
                <a:ea typeface="Gulim" pitchFamily="34" charset="-127"/>
              </a:rPr>
            </a:br>
            <a:r>
              <a:rPr lang="en-US" altLang="ko-KR" sz="4000" b="1" dirty="0" smtClean="0">
                <a:solidFill>
                  <a:srgbClr val="19066A"/>
                </a:solidFill>
                <a:ea typeface="Gulim" pitchFamily="34" charset="-127"/>
              </a:rPr>
              <a:t>“Law </a:t>
            </a:r>
            <a:r>
              <a:rPr lang="en-US" altLang="ko-KR" sz="4000" b="1" dirty="0">
                <a:solidFill>
                  <a:srgbClr val="19066A"/>
                </a:solidFill>
                <a:ea typeface="Gulim" pitchFamily="34" charset="-127"/>
              </a:rPr>
              <a:t>of Mass </a:t>
            </a:r>
            <a:r>
              <a:rPr lang="en-US" altLang="ko-KR" sz="4000" b="1" dirty="0" smtClean="0">
                <a:solidFill>
                  <a:srgbClr val="19066A"/>
                </a:solidFill>
                <a:ea typeface="Gulim" pitchFamily="34" charset="-127"/>
              </a:rPr>
              <a:t>Action” </a:t>
            </a:r>
            <a:br>
              <a:rPr lang="en-US" altLang="ko-KR" sz="4000" b="1" dirty="0" smtClean="0">
                <a:solidFill>
                  <a:srgbClr val="19066A"/>
                </a:solidFill>
                <a:ea typeface="Gulim" pitchFamily="34" charset="-127"/>
              </a:rPr>
            </a:br>
            <a:r>
              <a:rPr lang="en-US" altLang="ko-KR" sz="4000" b="1" dirty="0" smtClean="0">
                <a:solidFill>
                  <a:srgbClr val="19066A"/>
                </a:solidFill>
                <a:ea typeface="Gulim" pitchFamily="34" charset="-127"/>
              </a:rPr>
              <a:t>is </a:t>
            </a:r>
            <a:br>
              <a:rPr lang="en-US" altLang="ko-KR" sz="4000" b="1" dirty="0" smtClean="0">
                <a:solidFill>
                  <a:srgbClr val="19066A"/>
                </a:solidFill>
                <a:ea typeface="Gulim" pitchFamily="34" charset="-127"/>
              </a:rPr>
            </a:br>
            <a:r>
              <a:rPr lang="en-US" altLang="ko-KR" sz="4000" b="1" dirty="0" smtClean="0">
                <a:solidFill>
                  <a:srgbClr val="19066A"/>
                </a:solidFill>
                <a:ea typeface="Gulim" pitchFamily="34" charset="-127"/>
              </a:rPr>
              <a:t>Feasible for </a:t>
            </a:r>
            <a:br>
              <a:rPr lang="en-US" altLang="ko-KR" sz="4000" b="1" dirty="0" smtClean="0">
                <a:solidFill>
                  <a:srgbClr val="19066A"/>
                </a:solidFill>
                <a:ea typeface="Gulim" pitchFamily="34" charset="-127"/>
              </a:rPr>
            </a:br>
            <a:r>
              <a:rPr lang="en-US" altLang="ko-KR" sz="4000" b="1" u="sng" dirty="0" smtClean="0">
                <a:solidFill>
                  <a:srgbClr val="19066A"/>
                </a:solidFill>
                <a:ea typeface="Gulim" pitchFamily="34" charset="-127"/>
              </a:rPr>
              <a:t>Electrolyte Solutions</a:t>
            </a:r>
            <a:r>
              <a:rPr lang="en-US" altLang="ko-KR" sz="4000" b="1" dirty="0" smtClean="0">
                <a:solidFill>
                  <a:srgbClr val="19066A"/>
                </a:solidFill>
                <a:ea typeface="Gulim" pitchFamily="34" charset="-127"/>
              </a:rPr>
              <a:t/>
            </a:r>
            <a:br>
              <a:rPr lang="en-US" altLang="ko-KR" sz="4000" b="1" dirty="0" smtClean="0">
                <a:solidFill>
                  <a:srgbClr val="19066A"/>
                </a:solidFill>
                <a:ea typeface="Gulim" pitchFamily="34" charset="-127"/>
              </a:rPr>
            </a:br>
            <a:r>
              <a:rPr lang="en-US" altLang="ko-KR" sz="4000" b="1" dirty="0" smtClean="0">
                <a:solidFill>
                  <a:srgbClr val="19066A"/>
                </a:solidFill>
                <a:ea typeface="Gulim" pitchFamily="34" charset="-127"/>
              </a:rPr>
              <a:t> </a:t>
            </a:r>
            <a:endParaRPr lang="en-US" altLang="ko-KR" sz="3200" b="1" dirty="0">
              <a:solidFill>
                <a:srgbClr val="19066A"/>
              </a:solidFill>
              <a:ea typeface="Gulim" pitchFamily="34" charset="-127"/>
            </a:endParaRPr>
          </a:p>
        </p:txBody>
      </p:sp>
    </p:spTree>
    <p:custDataLst>
      <p:tags r:id="rId2"/>
    </p:custDataLst>
    <p:extLst>
      <p:ext uri="{BB962C8B-B14F-4D97-AF65-F5344CB8AC3E}">
        <p14:creationId xmlns:p14="http://schemas.microsoft.com/office/powerpoint/2010/main" val="2871983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074" y="385498"/>
            <a:ext cx="8288867" cy="800978"/>
          </a:xfrm>
        </p:spPr>
        <p:txBody>
          <a:bodyPr/>
          <a:lstStyle/>
          <a:p>
            <a:r>
              <a:rPr lang="en-US" sz="3600" b="1" dirty="0" smtClean="0">
                <a:solidFill>
                  <a:srgbClr val="19066A"/>
                </a:solidFill>
              </a:rPr>
              <a:t/>
            </a:r>
            <a:br>
              <a:rPr lang="en-US" sz="3600" b="1" dirty="0" smtClean="0">
                <a:solidFill>
                  <a:srgbClr val="19066A"/>
                </a:solidFill>
              </a:rPr>
            </a:br>
            <a:r>
              <a:rPr lang="en-US" sz="3600" b="1" dirty="0" smtClean="0">
                <a:solidFill>
                  <a:srgbClr val="19066A"/>
                </a:solidFill>
              </a:rPr>
              <a:t>Ions </a:t>
            </a:r>
            <a:r>
              <a:rPr lang="en-US" sz="3600" b="1" dirty="0">
                <a:solidFill>
                  <a:srgbClr val="19066A"/>
                </a:solidFill>
              </a:rPr>
              <a:t>are in neutral groups</a:t>
            </a:r>
            <a:r>
              <a:rPr lang="en-US" sz="3600" dirty="0">
                <a:solidFill>
                  <a:srgbClr val="000000"/>
                </a:solidFill>
              </a:rPr>
              <a:t/>
            </a:r>
            <a:br>
              <a:rPr lang="en-US" sz="3600" dirty="0">
                <a:solidFill>
                  <a:srgbClr val="000000"/>
                </a:solidFill>
              </a:rPr>
            </a:br>
            <a:endParaRPr lang="en-US" sz="4800" b="1" u="sng" dirty="0">
              <a:solidFill>
                <a:srgbClr val="19066A"/>
              </a:solidFill>
            </a:endParaRPr>
          </a:p>
        </p:txBody>
      </p:sp>
      <p:sp>
        <p:nvSpPr>
          <p:cNvPr id="3" name="Slide Number Placeholder 2"/>
          <p:cNvSpPr>
            <a:spLocks noGrp="1"/>
          </p:cNvSpPr>
          <p:nvPr>
            <p:ph type="sldNum" sz="quarter" idx="12"/>
          </p:nvPr>
        </p:nvSpPr>
        <p:spPr/>
        <p:txBody>
          <a:bodyPr/>
          <a:lstStyle/>
          <a:p>
            <a:pPr>
              <a:defRPr/>
            </a:pPr>
            <a:fld id="{3614EFB2-E178-4E19-9164-D3C7EFBD3576}" type="slidenum">
              <a:rPr lang="en-US" smtClean="0">
                <a:solidFill>
                  <a:srgbClr val="000000"/>
                </a:solidFill>
              </a:rPr>
              <a:pPr>
                <a:defRPr/>
              </a:pPr>
              <a:t>4</a:t>
            </a:fld>
            <a:endParaRPr lang="en-US" dirty="0">
              <a:solidFill>
                <a:srgbClr val="000000"/>
              </a:solidFill>
            </a:endParaRPr>
          </a:p>
        </p:txBody>
      </p:sp>
      <p:sp>
        <p:nvSpPr>
          <p:cNvPr id="5" name="TextBox 4"/>
          <p:cNvSpPr txBox="1"/>
          <p:nvPr/>
        </p:nvSpPr>
        <p:spPr>
          <a:xfrm>
            <a:off x="3277679" y="1234888"/>
            <a:ext cx="5696262" cy="3200876"/>
          </a:xfrm>
          <a:prstGeom prst="rect">
            <a:avLst/>
          </a:prstGeom>
          <a:noFill/>
        </p:spPr>
        <p:txBody>
          <a:bodyPr wrap="square" rtlCol="0">
            <a:spAutoFit/>
          </a:bodyPr>
          <a:lstStyle/>
          <a:p>
            <a:pPr algn="ctr"/>
            <a:r>
              <a:rPr lang="en-US" sz="1800" b="1" dirty="0" smtClean="0">
                <a:solidFill>
                  <a:srgbClr val="19066A"/>
                </a:solidFill>
              </a:rPr>
              <a:t>so properties of</a:t>
            </a:r>
          </a:p>
          <a:p>
            <a:pPr algn="ctr"/>
            <a:r>
              <a:rPr lang="en-US" sz="2800" b="1" u="sng" dirty="0" smtClean="0">
                <a:solidFill>
                  <a:srgbClr val="19066A"/>
                </a:solidFill>
              </a:rPr>
              <a:t>Single  Ions </a:t>
            </a:r>
            <a:r>
              <a:rPr lang="en-US" sz="2800" b="1" dirty="0" smtClean="0">
                <a:solidFill>
                  <a:srgbClr val="19066A"/>
                </a:solidFill>
              </a:rPr>
              <a:t/>
            </a:r>
            <a:br>
              <a:rPr lang="en-US" sz="2800" b="1" dirty="0" smtClean="0">
                <a:solidFill>
                  <a:srgbClr val="19066A"/>
                </a:solidFill>
              </a:rPr>
            </a:br>
            <a:r>
              <a:rPr lang="en-US" sz="2000" dirty="0" smtClean="0">
                <a:solidFill>
                  <a:srgbClr val="19066A"/>
                </a:solidFill>
              </a:rPr>
              <a:t>are </a:t>
            </a:r>
            <a:r>
              <a:rPr lang="en-US" sz="2800" b="1" dirty="0" smtClean="0">
                <a:solidFill>
                  <a:srgbClr val="19066A"/>
                </a:solidFill>
              </a:rPr>
              <a:t/>
            </a:r>
            <a:br>
              <a:rPr lang="en-US" sz="2800" b="1" dirty="0" smtClean="0">
                <a:solidFill>
                  <a:srgbClr val="19066A"/>
                </a:solidFill>
              </a:rPr>
            </a:br>
            <a:r>
              <a:rPr lang="en-US" sz="2800" b="1" u="sng" dirty="0" smtClean="0">
                <a:solidFill>
                  <a:srgbClr val="19066A"/>
                </a:solidFill>
              </a:rPr>
              <a:t>Elusive</a:t>
            </a:r>
            <a:r>
              <a:rPr lang="en-US" sz="1000" b="1" dirty="0" smtClean="0">
                <a:solidFill>
                  <a:srgbClr val="19066A"/>
                </a:solidFill>
              </a:rPr>
              <a:t/>
            </a:r>
            <a:br>
              <a:rPr lang="en-US" sz="1000" b="1" dirty="0" smtClean="0">
                <a:solidFill>
                  <a:srgbClr val="19066A"/>
                </a:solidFill>
              </a:rPr>
            </a:br>
            <a:r>
              <a:rPr lang="en-US" sz="1000" b="1" dirty="0" smtClean="0">
                <a:solidFill>
                  <a:srgbClr val="19066A"/>
                </a:solidFill>
              </a:rPr>
              <a:t> </a:t>
            </a:r>
            <a:r>
              <a:rPr lang="en-US" sz="2800" b="1" dirty="0" smtClean="0">
                <a:solidFill>
                  <a:srgbClr val="19066A"/>
                </a:solidFill>
              </a:rPr>
              <a:t/>
            </a:r>
            <a:br>
              <a:rPr lang="en-US" sz="2800" b="1" dirty="0" smtClean="0">
                <a:solidFill>
                  <a:srgbClr val="19066A"/>
                </a:solidFill>
              </a:rPr>
            </a:br>
            <a:r>
              <a:rPr lang="en-US" sz="1400" b="1" dirty="0" smtClean="0">
                <a:solidFill>
                  <a:srgbClr val="19066A"/>
                </a:solidFill>
              </a:rPr>
              <a:t>even after </a:t>
            </a:r>
            <a:r>
              <a:rPr lang="en-US" sz="1400" b="1" dirty="0">
                <a:solidFill>
                  <a:srgbClr val="19066A"/>
                </a:solidFill>
              </a:rPr>
              <a:t>664 pages and 2604 references,</a:t>
            </a:r>
            <a:br>
              <a:rPr lang="en-US" sz="1400" b="1" dirty="0">
                <a:solidFill>
                  <a:srgbClr val="19066A"/>
                </a:solidFill>
              </a:rPr>
            </a:br>
            <a:r>
              <a:rPr lang="en-US" sz="1400" b="1" dirty="0">
                <a:solidFill>
                  <a:srgbClr val="19066A"/>
                </a:solidFill>
              </a:rPr>
              <a:t> properties of single ions are very hard to define</a:t>
            </a:r>
            <a:br>
              <a:rPr lang="en-US" sz="1400" b="1" dirty="0">
                <a:solidFill>
                  <a:srgbClr val="19066A"/>
                </a:solidFill>
              </a:rPr>
            </a:br>
            <a:endParaRPr lang="en-US" sz="1000" dirty="0">
              <a:solidFill>
                <a:srgbClr val="19066A"/>
              </a:solidFill>
            </a:endParaRPr>
          </a:p>
          <a:p>
            <a:pPr algn="ctr"/>
            <a:r>
              <a:rPr lang="en-US" sz="1800" b="1" dirty="0">
                <a:solidFill>
                  <a:srgbClr val="19066A"/>
                </a:solidFill>
              </a:rPr>
              <a:t>Every Ion </a:t>
            </a:r>
            <a:r>
              <a:rPr lang="en-US" sz="1800" b="1" dirty="0" smtClean="0">
                <a:solidFill>
                  <a:srgbClr val="19066A"/>
                </a:solidFill>
              </a:rPr>
              <a:t>Interacts </a:t>
            </a:r>
            <a:r>
              <a:rPr lang="en-US" sz="1800" b="1" dirty="0">
                <a:solidFill>
                  <a:srgbClr val="19066A"/>
                </a:solidFill>
              </a:rPr>
              <a:t/>
            </a:r>
            <a:br>
              <a:rPr lang="en-US" sz="1800" b="1" dirty="0">
                <a:solidFill>
                  <a:srgbClr val="19066A"/>
                </a:solidFill>
              </a:rPr>
            </a:br>
            <a:r>
              <a:rPr lang="en-US" sz="1800" dirty="0" smtClean="0">
                <a:solidFill>
                  <a:srgbClr val="19066A"/>
                </a:solidFill>
              </a:rPr>
              <a:t>with </a:t>
            </a:r>
            <a:r>
              <a:rPr lang="en-US" sz="1800" b="1" dirty="0">
                <a:solidFill>
                  <a:srgbClr val="19066A"/>
                </a:solidFill>
              </a:rPr>
              <a:t/>
            </a:r>
            <a:br>
              <a:rPr lang="en-US" sz="1800" b="1" dirty="0">
                <a:solidFill>
                  <a:srgbClr val="19066A"/>
                </a:solidFill>
              </a:rPr>
            </a:br>
            <a:r>
              <a:rPr lang="en-US" sz="1800" b="1" dirty="0" smtClean="0">
                <a:solidFill>
                  <a:srgbClr val="19066A"/>
                </a:solidFill>
              </a:rPr>
              <a:t>Everything</a:t>
            </a:r>
            <a:endParaRPr lang="en-US" sz="1800" b="1" dirty="0">
              <a:solidFill>
                <a:srgbClr val="19066A"/>
              </a:solidFill>
            </a:endParaRPr>
          </a:p>
        </p:txBody>
      </p:sp>
      <p:grpSp>
        <p:nvGrpSpPr>
          <p:cNvPr id="10" name="Group 9"/>
          <p:cNvGrpSpPr/>
          <p:nvPr/>
        </p:nvGrpSpPr>
        <p:grpSpPr>
          <a:xfrm>
            <a:off x="-19243" y="1278602"/>
            <a:ext cx="3296921" cy="4955270"/>
            <a:chOff x="592666" y="1428537"/>
            <a:chExt cx="3589462" cy="5099423"/>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733" b="91309" l="6014" r="86816"/>
                      </a14:imgEffect>
                    </a14:imgLayer>
                  </a14:imgProps>
                </a:ext>
                <a:ext uri="{28A0092B-C50C-407E-A947-70E740481C1C}">
                  <a14:useLocalDpi xmlns:a14="http://schemas.microsoft.com/office/drawing/2010/main" val="0"/>
                </a:ext>
              </a:extLst>
            </a:blip>
            <a:srcRect l="1062" r="10513"/>
            <a:stretch/>
          </p:blipFill>
          <p:spPr>
            <a:xfrm rot="16200000">
              <a:off x="6932" y="2014271"/>
              <a:ext cx="4760930" cy="3589462"/>
            </a:xfrm>
            <a:prstGeom prst="rect">
              <a:avLst/>
            </a:prstGeom>
          </p:spPr>
        </p:pic>
        <p:sp>
          <p:nvSpPr>
            <p:cNvPr id="9" name="Rectangle 8"/>
            <p:cNvSpPr/>
            <p:nvPr/>
          </p:nvSpPr>
          <p:spPr>
            <a:xfrm>
              <a:off x="1217965" y="6052865"/>
              <a:ext cx="2610743" cy="475095"/>
            </a:xfrm>
            <a:prstGeom prst="rect">
              <a:avLst/>
            </a:prstGeom>
          </p:spPr>
          <p:txBody>
            <a:bodyPr wrap="square">
              <a:spAutoFit/>
            </a:bodyPr>
            <a:lstStyle/>
            <a:p>
              <a:pPr algn="ctr"/>
              <a:r>
                <a:rPr lang="en-US" sz="1200" dirty="0" smtClean="0">
                  <a:solidFill>
                    <a:srgbClr val="19066A"/>
                  </a:solidFill>
                </a:rPr>
                <a:t>Hünenberger &amp; Reif (2011)</a:t>
              </a:r>
              <a:br>
                <a:rPr lang="en-US" sz="1200" dirty="0" smtClean="0">
                  <a:solidFill>
                    <a:srgbClr val="19066A"/>
                  </a:solidFill>
                </a:rPr>
              </a:br>
              <a:r>
                <a:rPr lang="en-US" sz="1200" dirty="0" smtClean="0">
                  <a:solidFill>
                    <a:srgbClr val="19066A"/>
                  </a:solidFill>
                </a:rPr>
                <a:t> </a:t>
              </a:r>
              <a:r>
                <a:rPr lang="en-US" sz="1200" u="sng" dirty="0" smtClean="0">
                  <a:solidFill>
                    <a:srgbClr val="19066A"/>
                  </a:solidFill>
                </a:rPr>
                <a:t>Single-Ion Solvation</a:t>
              </a:r>
              <a:endParaRPr lang="en-US" sz="1200" dirty="0">
                <a:solidFill>
                  <a:srgbClr val="19066A"/>
                </a:solidFill>
              </a:endParaRPr>
            </a:p>
          </p:txBody>
        </p:sp>
      </p:grpSp>
      <p:sp>
        <p:nvSpPr>
          <p:cNvPr id="6" name="Rectangle 5"/>
          <p:cNvSpPr/>
          <p:nvPr/>
        </p:nvSpPr>
        <p:spPr>
          <a:xfrm>
            <a:off x="4361523" y="4657356"/>
            <a:ext cx="3528574" cy="1569660"/>
          </a:xfrm>
          <a:prstGeom prst="rect">
            <a:avLst/>
          </a:prstGeom>
          <a:ln w="31750">
            <a:solidFill>
              <a:schemeClr val="accent2">
                <a:lumMod val="50000"/>
              </a:schemeClr>
            </a:solidFill>
          </a:ln>
        </p:spPr>
        <p:txBody>
          <a:bodyPr wrap="square">
            <a:spAutoFit/>
          </a:bodyPr>
          <a:lstStyle/>
          <a:p>
            <a:pPr algn="ctr"/>
            <a:r>
              <a:rPr lang="en-US" sz="3200" b="1" dirty="0">
                <a:solidFill>
                  <a:srgbClr val="19066A"/>
                </a:solidFill>
              </a:rPr>
              <a:t>Electrolytes </a:t>
            </a:r>
            <a:r>
              <a:rPr lang="en-US" sz="3200" b="1" dirty="0" smtClean="0">
                <a:solidFill>
                  <a:srgbClr val="19066A"/>
                </a:solidFill>
              </a:rPr>
              <a:t/>
            </a:r>
            <a:br>
              <a:rPr lang="en-US" sz="3200" b="1" dirty="0" smtClean="0">
                <a:solidFill>
                  <a:srgbClr val="19066A"/>
                </a:solidFill>
              </a:rPr>
            </a:br>
            <a:r>
              <a:rPr lang="en-US" sz="3200" b="1" dirty="0" smtClean="0">
                <a:solidFill>
                  <a:srgbClr val="19066A"/>
                </a:solidFill>
              </a:rPr>
              <a:t>are </a:t>
            </a:r>
            <a:br>
              <a:rPr lang="en-US" sz="3200" b="1" dirty="0" smtClean="0">
                <a:solidFill>
                  <a:srgbClr val="19066A"/>
                </a:solidFill>
              </a:rPr>
            </a:br>
            <a:r>
              <a:rPr lang="en-US" sz="3200" b="1" dirty="0" smtClean="0">
                <a:solidFill>
                  <a:srgbClr val="19066A"/>
                </a:solidFill>
              </a:rPr>
              <a:t>Complex </a:t>
            </a:r>
            <a:r>
              <a:rPr lang="en-US" sz="3200" b="1" dirty="0">
                <a:solidFill>
                  <a:srgbClr val="19066A"/>
                </a:solidFill>
              </a:rPr>
              <a:t>Fluids </a:t>
            </a:r>
          </a:p>
        </p:txBody>
      </p:sp>
    </p:spTree>
    <p:extLst>
      <p:ext uri="{BB962C8B-B14F-4D97-AF65-F5344CB8AC3E}">
        <p14:creationId xmlns:p14="http://schemas.microsoft.com/office/powerpoint/2010/main" val="18940337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6914" name="Slide Number Placeholder 5"/>
          <p:cNvSpPr>
            <a:spLocks noGrp="1"/>
          </p:cNvSpPr>
          <p:nvPr>
            <p:ph type="sldNum" sz="quarter" idx="12"/>
            <p:custDataLst>
              <p:tags r:id="rId3"/>
            </p:custDataLst>
          </p:nvPr>
        </p:nvSpPr>
        <p:spPr>
          <a:noFill/>
        </p:spPr>
        <p:txBody>
          <a:bodyPr/>
          <a:lstStyle/>
          <a:p>
            <a:fld id="{C77B14BD-F880-43B9-87B3-0737081D0D69}" type="slidenum">
              <a:rPr lang="en-US" smtClean="0">
                <a:solidFill>
                  <a:srgbClr val="000000"/>
                </a:solidFill>
                <a:cs typeface="Arial" pitchFamily="34" charset="0"/>
              </a:rPr>
              <a:pPr/>
              <a:t>40</a:t>
            </a:fld>
            <a:endParaRPr lang="en-US" dirty="0" smtClean="0">
              <a:solidFill>
                <a:srgbClr val="000000"/>
              </a:solidFill>
              <a:cs typeface="Arial" pitchFamily="34" charset="0"/>
            </a:endParaRPr>
          </a:p>
        </p:txBody>
      </p:sp>
      <p:sp>
        <p:nvSpPr>
          <p:cNvPr id="166915"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6691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6691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6692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w="25400" algn="ctr">
            <a:noFill/>
            <a:round/>
            <a:headEnd/>
            <a:tailEnd type="arrow" w="med" len="med"/>
          </a:ln>
        </p:spPr>
      </p:cxnSp>
      <p:sp>
        <p:nvSpPr>
          <p:cNvPr id="166922" name="Rectangle 4"/>
          <p:cNvSpPr>
            <a:spLocks noChangeArrowheads="1"/>
          </p:cNvSpPr>
          <p:nvPr/>
        </p:nvSpPr>
        <p:spPr bwMode="auto">
          <a:xfrm>
            <a:off x="485775" y="860763"/>
            <a:ext cx="8591550" cy="5078313"/>
          </a:xfrm>
          <a:prstGeom prst="rect">
            <a:avLst/>
          </a:prstGeom>
          <a:noFill/>
          <a:ln w="25400" algn="ctr">
            <a:noFill/>
            <a:miter lim="800000"/>
            <a:headEnd/>
            <a:tailEnd/>
          </a:ln>
        </p:spPr>
        <p:txBody>
          <a:bodyPr>
            <a:spAutoFit/>
          </a:bodyPr>
          <a:lstStyle/>
          <a:p>
            <a:pPr algn="ctr" eaLnBrk="0" hangingPunct="0">
              <a:spcBef>
                <a:spcPct val="50000"/>
              </a:spcBef>
            </a:pPr>
            <a:r>
              <a:rPr lang="en-US" altLang="ko-KR" sz="2000" b="1" dirty="0">
                <a:solidFill>
                  <a:srgbClr val="19066A"/>
                </a:solidFill>
                <a:ea typeface="Gulim" pitchFamily="34" charset="-127"/>
              </a:rPr>
              <a:t>Replacement of </a:t>
            </a:r>
            <a:r>
              <a:rPr lang="en-US" altLang="ko-KR" sz="2000" b="1" dirty="0" smtClean="0">
                <a:solidFill>
                  <a:srgbClr val="19066A"/>
                </a:solidFill>
                <a:ea typeface="Gulim" pitchFamily="34" charset="-127"/>
              </a:rPr>
              <a:t>“Law </a:t>
            </a:r>
            <a:r>
              <a:rPr lang="en-US" altLang="ko-KR" sz="2000" b="1" dirty="0">
                <a:solidFill>
                  <a:srgbClr val="19066A"/>
                </a:solidFill>
                <a:ea typeface="Gulim" pitchFamily="34" charset="-127"/>
              </a:rPr>
              <a:t>of Mass </a:t>
            </a:r>
            <a:r>
              <a:rPr lang="en-US" altLang="ko-KR" sz="2000" b="1" dirty="0" smtClean="0">
                <a:solidFill>
                  <a:srgbClr val="19066A"/>
                </a:solidFill>
                <a:ea typeface="Gulim" pitchFamily="34" charset="-127"/>
              </a:rPr>
              <a:t>Action” </a:t>
            </a:r>
            <a:br>
              <a:rPr lang="en-US" altLang="ko-KR" sz="2000" b="1" dirty="0" smtClean="0">
                <a:solidFill>
                  <a:srgbClr val="19066A"/>
                </a:solidFill>
                <a:ea typeface="Gulim" pitchFamily="34" charset="-127"/>
              </a:rPr>
            </a:br>
            <a:r>
              <a:rPr lang="en-US" altLang="ko-KR" sz="2000" b="1" dirty="0" smtClean="0">
                <a:solidFill>
                  <a:srgbClr val="19066A"/>
                </a:solidFill>
                <a:ea typeface="Gulim" pitchFamily="34" charset="-127"/>
              </a:rPr>
              <a:t>is </a:t>
            </a:r>
            <a:br>
              <a:rPr lang="en-US" altLang="ko-KR" sz="2000" b="1" dirty="0" smtClean="0">
                <a:solidFill>
                  <a:srgbClr val="19066A"/>
                </a:solidFill>
                <a:ea typeface="Gulim" pitchFamily="34" charset="-127"/>
              </a:rPr>
            </a:br>
            <a:r>
              <a:rPr lang="en-US" altLang="ko-KR" sz="2000" b="1" dirty="0" smtClean="0">
                <a:solidFill>
                  <a:srgbClr val="19066A"/>
                </a:solidFill>
                <a:ea typeface="Gulim" pitchFamily="34" charset="-127"/>
              </a:rPr>
              <a:t>Feasible for </a:t>
            </a:r>
            <a:r>
              <a:rPr lang="en-US" altLang="ko-KR" sz="2000" b="1" u="sng" dirty="0">
                <a:solidFill>
                  <a:srgbClr val="19066A"/>
                </a:solidFill>
                <a:ea typeface="Gulim" pitchFamily="34" charset="-127"/>
              </a:rPr>
              <a:t>Electrolyte </a:t>
            </a:r>
            <a:r>
              <a:rPr lang="en-US" altLang="ko-KR" sz="2000" b="1" u="sng" dirty="0" smtClean="0">
                <a:solidFill>
                  <a:srgbClr val="19066A"/>
                </a:solidFill>
                <a:ea typeface="Gulim" pitchFamily="34" charset="-127"/>
              </a:rPr>
              <a:t>Solutions</a:t>
            </a:r>
            <a:r>
              <a:rPr lang="en-US" altLang="ko-KR" sz="2000" b="1" dirty="0" smtClean="0">
                <a:solidFill>
                  <a:srgbClr val="19066A"/>
                </a:solidFill>
                <a:ea typeface="Gulim" pitchFamily="34" charset="-127"/>
              </a:rPr>
              <a:t/>
            </a:r>
            <a:br>
              <a:rPr lang="en-US" altLang="ko-KR" sz="2000" b="1" dirty="0" smtClean="0">
                <a:solidFill>
                  <a:srgbClr val="19066A"/>
                </a:solidFill>
                <a:ea typeface="Gulim" pitchFamily="34" charset="-127"/>
              </a:rPr>
            </a:br>
            <a:r>
              <a:rPr lang="en-US" altLang="ko-KR" sz="2000" b="1" dirty="0" smtClean="0">
                <a:solidFill>
                  <a:srgbClr val="19066A"/>
                </a:solidFill>
                <a:ea typeface="Gulim" pitchFamily="34" charset="-127"/>
              </a:rPr>
              <a:t> </a:t>
            </a:r>
            <a:r>
              <a:rPr lang="en-US" altLang="ko-KR" sz="2000" b="1" dirty="0">
                <a:solidFill>
                  <a:srgbClr val="19066A"/>
                </a:solidFill>
                <a:ea typeface="Gulim" pitchFamily="34" charset="-127"/>
              </a:rPr>
              <a:t>because</a:t>
            </a:r>
          </a:p>
          <a:p>
            <a:pPr algn="ctr" eaLnBrk="0" hangingPunct="0">
              <a:spcBef>
                <a:spcPct val="50000"/>
              </a:spcBef>
            </a:pPr>
            <a:r>
              <a:rPr lang="en-US" altLang="ko-KR" sz="4000" b="1" u="sng" dirty="0" smtClean="0">
                <a:solidFill>
                  <a:srgbClr val="19066A"/>
                </a:solidFill>
                <a:ea typeface="Gulim" pitchFamily="34" charset="-127"/>
              </a:rPr>
              <a:t>Chemically </a:t>
            </a:r>
            <a:r>
              <a:rPr lang="en-US" altLang="ko-KR" sz="4000" b="1" u="sng" dirty="0">
                <a:solidFill>
                  <a:srgbClr val="19066A"/>
                </a:solidFill>
                <a:ea typeface="Gulim" pitchFamily="34" charset="-127"/>
              </a:rPr>
              <a:t>Specific </a:t>
            </a:r>
            <a:r>
              <a:rPr lang="en-US" altLang="ko-KR" sz="4000" b="1" u="sng" dirty="0" smtClean="0">
                <a:solidFill>
                  <a:srgbClr val="19066A"/>
                </a:solidFill>
                <a:ea typeface="Gulim" pitchFamily="34" charset="-127"/>
              </a:rPr>
              <a:t>Properties</a:t>
            </a:r>
          </a:p>
          <a:p>
            <a:pPr algn="ctr" eaLnBrk="0" hangingPunct="0">
              <a:spcBef>
                <a:spcPct val="50000"/>
              </a:spcBef>
            </a:pPr>
            <a:r>
              <a:rPr lang="en-US" altLang="ko-KR" sz="2800" b="1" dirty="0" smtClean="0">
                <a:solidFill>
                  <a:srgbClr val="19066A"/>
                </a:solidFill>
                <a:ea typeface="Gulim" pitchFamily="34" charset="-127"/>
              </a:rPr>
              <a:t>come from</a:t>
            </a:r>
            <a:br>
              <a:rPr lang="en-US" altLang="ko-KR" sz="2800" b="1" dirty="0" smtClean="0">
                <a:solidFill>
                  <a:srgbClr val="19066A"/>
                </a:solidFill>
                <a:ea typeface="Gulim" pitchFamily="34" charset="-127"/>
              </a:rPr>
            </a:br>
            <a:r>
              <a:rPr lang="en-US" altLang="ko-KR" sz="4800" b="1" dirty="0" smtClean="0">
                <a:solidFill>
                  <a:srgbClr val="19066A"/>
                </a:solidFill>
                <a:ea typeface="Gulim" pitchFamily="34" charset="-127"/>
              </a:rPr>
              <a:t>Interactions</a:t>
            </a:r>
            <a:r>
              <a:rPr lang="en-US" altLang="ko-KR" sz="2800" b="1" dirty="0" smtClean="0">
                <a:solidFill>
                  <a:srgbClr val="19066A"/>
                </a:solidFill>
                <a:ea typeface="Gulim" pitchFamily="34" charset="-127"/>
              </a:rPr>
              <a:t/>
            </a:r>
            <a:br>
              <a:rPr lang="en-US" altLang="ko-KR" sz="2800" b="1" dirty="0" smtClean="0">
                <a:solidFill>
                  <a:srgbClr val="19066A"/>
                </a:solidFill>
                <a:ea typeface="Gulim" pitchFamily="34" charset="-127"/>
              </a:rPr>
            </a:br>
            <a:r>
              <a:rPr lang="en-US" altLang="ko-KR" sz="2800" b="1" dirty="0" smtClean="0">
                <a:solidFill>
                  <a:srgbClr val="19066A"/>
                </a:solidFill>
                <a:ea typeface="Gulim" pitchFamily="34" charset="-127"/>
              </a:rPr>
              <a:t>mostly </a:t>
            </a:r>
            <a:r>
              <a:rPr lang="en-US" altLang="ko-KR" sz="2800" b="1" dirty="0">
                <a:solidFill>
                  <a:srgbClr val="19066A"/>
                </a:solidFill>
                <a:ea typeface="Gulim" pitchFamily="34" charset="-127"/>
              </a:rPr>
              <a:t>from</a:t>
            </a:r>
          </a:p>
          <a:p>
            <a:pPr algn="ctr" eaLnBrk="0" hangingPunct="0">
              <a:spcBef>
                <a:spcPct val="50000"/>
              </a:spcBef>
            </a:pPr>
            <a:r>
              <a:rPr lang="en-US" altLang="ko-KR" sz="4400" b="1" dirty="0" smtClean="0">
                <a:solidFill>
                  <a:srgbClr val="19066A"/>
                </a:solidFill>
                <a:ea typeface="Gulim" pitchFamily="34" charset="-127"/>
              </a:rPr>
              <a:t>Finite Size Effects</a:t>
            </a:r>
            <a:r>
              <a:rPr lang="en-US" altLang="ko-KR" sz="3200" b="1" dirty="0" smtClean="0">
                <a:solidFill>
                  <a:srgbClr val="19066A"/>
                </a:solidFill>
                <a:ea typeface="Gulim" pitchFamily="34" charset="-127"/>
              </a:rPr>
              <a:t> </a:t>
            </a:r>
            <a:endParaRPr lang="en-US" altLang="ko-KR" sz="3200" b="1" dirty="0">
              <a:solidFill>
                <a:srgbClr val="19066A"/>
              </a:solidFill>
              <a:ea typeface="Gulim" pitchFamily="34" charset="-127"/>
            </a:endParaRPr>
          </a:p>
        </p:txBody>
      </p:sp>
    </p:spTree>
    <p:custDataLst>
      <p:tags r:id="rId2"/>
    </p:custDataLst>
    <p:extLst>
      <p:ext uri="{BB962C8B-B14F-4D97-AF65-F5344CB8AC3E}">
        <p14:creationId xmlns:p14="http://schemas.microsoft.com/office/powerpoint/2010/main" val="25031901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6914" name="Slide Number Placeholder 5"/>
          <p:cNvSpPr>
            <a:spLocks noGrp="1"/>
          </p:cNvSpPr>
          <p:nvPr>
            <p:ph type="sldNum" sz="quarter" idx="12"/>
            <p:custDataLst>
              <p:tags r:id="rId3"/>
            </p:custDataLst>
          </p:nvPr>
        </p:nvSpPr>
        <p:spPr>
          <a:noFill/>
        </p:spPr>
        <p:txBody>
          <a:bodyPr/>
          <a:lstStyle/>
          <a:p>
            <a:fld id="{C77B14BD-F880-43B9-87B3-0737081D0D69}" type="slidenum">
              <a:rPr lang="en-US" smtClean="0">
                <a:solidFill>
                  <a:srgbClr val="000000"/>
                </a:solidFill>
                <a:cs typeface="Arial" pitchFamily="34" charset="0"/>
              </a:rPr>
              <a:pPr/>
              <a:t>41</a:t>
            </a:fld>
            <a:endParaRPr lang="en-US" dirty="0" smtClean="0">
              <a:solidFill>
                <a:srgbClr val="000000"/>
              </a:solidFill>
              <a:cs typeface="Arial" pitchFamily="34" charset="0"/>
            </a:endParaRPr>
          </a:p>
        </p:txBody>
      </p:sp>
      <p:sp>
        <p:nvSpPr>
          <p:cNvPr id="166915"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166917" name="Text Box 6"/>
          <p:cNvSpPr txBox="1">
            <a:spLocks noChangeArrowheads="1"/>
          </p:cNvSpPr>
          <p:nvPr>
            <p:custDataLst>
              <p:tags r:id="rId5"/>
            </p:custDataLst>
          </p:nvPr>
        </p:nvSpPr>
        <p:spPr bwMode="auto">
          <a:xfrm>
            <a:off x="390525" y="5353050"/>
            <a:ext cx="8191500" cy="1077218"/>
          </a:xfrm>
          <a:prstGeom prst="rect">
            <a:avLst/>
          </a:prstGeom>
          <a:noFill/>
          <a:ln w="9525">
            <a:noFill/>
            <a:miter lim="800000"/>
            <a:headEnd/>
            <a:tailEnd/>
          </a:ln>
        </p:spPr>
        <p:txBody>
          <a:bodyPr>
            <a:spAutoFit/>
          </a:bodyPr>
          <a:lstStyle/>
          <a:p>
            <a:pPr algn="ctr">
              <a:spcBef>
                <a:spcPct val="50000"/>
              </a:spcBef>
            </a:pPr>
            <a:r>
              <a:rPr lang="en-US" b="1" dirty="0">
                <a:solidFill>
                  <a:srgbClr val="19066A"/>
                </a:solidFill>
              </a:rPr>
              <a:t>‘</a:t>
            </a:r>
            <a:r>
              <a:rPr lang="en-US" dirty="0">
                <a:solidFill>
                  <a:srgbClr val="19066A"/>
                </a:solidFill>
              </a:rPr>
              <a:t>Primitive</a:t>
            </a:r>
            <a:r>
              <a:rPr lang="en-US" b="1" dirty="0">
                <a:solidFill>
                  <a:srgbClr val="19066A"/>
                </a:solidFill>
              </a:rPr>
              <a:t> Implicit Solvent Model’ </a:t>
            </a:r>
            <a:br>
              <a:rPr lang="en-US" b="1" dirty="0">
                <a:solidFill>
                  <a:srgbClr val="19066A"/>
                </a:solidFill>
              </a:rPr>
            </a:br>
            <a:r>
              <a:rPr lang="en-US" b="1" dirty="0">
                <a:solidFill>
                  <a:srgbClr val="19066A"/>
                </a:solidFill>
              </a:rPr>
              <a:t>learned from Doug Henderson, J.-P. Hansen, Stuart Rice, </a:t>
            </a:r>
            <a:r>
              <a:rPr lang="en-US" b="1" dirty="0" smtClean="0">
                <a:solidFill>
                  <a:srgbClr val="19066A"/>
                </a:solidFill>
              </a:rPr>
              <a:t>Monte Pettitt</a:t>
            </a:r>
            <a:r>
              <a:rPr lang="en-US" b="1" dirty="0">
                <a:solidFill>
                  <a:srgbClr val="19066A"/>
                </a:solidFill>
              </a:rPr>
              <a:t/>
            </a:r>
            <a:br>
              <a:rPr lang="en-US" b="1" dirty="0">
                <a:solidFill>
                  <a:srgbClr val="19066A"/>
                </a:solidFill>
              </a:rPr>
            </a:br>
            <a:r>
              <a:rPr lang="en-US" b="1" dirty="0" smtClean="0">
                <a:solidFill>
                  <a:srgbClr val="19066A"/>
                </a:solidFill>
              </a:rPr>
              <a:t>among others …</a:t>
            </a:r>
            <a:r>
              <a:rPr lang="en-US" b="1" dirty="0">
                <a:solidFill>
                  <a:srgbClr val="19066A"/>
                </a:solidFill>
              </a:rPr>
              <a:t/>
            </a:r>
            <a:br>
              <a:rPr lang="en-US" b="1" dirty="0">
                <a:solidFill>
                  <a:srgbClr val="19066A"/>
                </a:solidFill>
              </a:rPr>
            </a:br>
            <a:r>
              <a:rPr lang="en-US" b="1" dirty="0">
                <a:solidFill>
                  <a:srgbClr val="19066A"/>
                </a:solidFill>
              </a:rPr>
              <a:t>Thanks</a:t>
            </a:r>
            <a:r>
              <a:rPr lang="en-US" b="1" dirty="0">
                <a:solidFill>
                  <a:srgbClr val="000000"/>
                </a:solidFill>
              </a:rPr>
              <a:t>!</a:t>
            </a:r>
          </a:p>
        </p:txBody>
      </p:sp>
      <p:cxnSp>
        <p:nvCxnSpPr>
          <p:cNvPr id="166918"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66919"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66920"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w="25400" algn="ctr">
            <a:noFill/>
            <a:round/>
            <a:headEnd/>
            <a:tailEnd type="arrow" w="med" len="med"/>
          </a:ln>
        </p:spPr>
      </p:cxnSp>
      <p:grpSp>
        <p:nvGrpSpPr>
          <p:cNvPr id="166921" name="Group 24"/>
          <p:cNvGrpSpPr>
            <a:grpSpLocks/>
          </p:cNvGrpSpPr>
          <p:nvPr>
            <p:custDataLst>
              <p:tags r:id="rId9"/>
            </p:custDataLst>
          </p:nvPr>
        </p:nvGrpSpPr>
        <p:grpSpPr bwMode="auto">
          <a:xfrm>
            <a:off x="390525" y="719666"/>
            <a:ext cx="8591550" cy="3698347"/>
            <a:chOff x="390525" y="719900"/>
            <a:chExt cx="8591550" cy="3697585"/>
          </a:xfrm>
        </p:grpSpPr>
        <p:sp>
          <p:nvSpPr>
            <p:cNvPr id="166922" name="Rectangle 4"/>
            <p:cNvSpPr>
              <a:spLocks noChangeArrowheads="1"/>
            </p:cNvSpPr>
            <p:nvPr/>
          </p:nvSpPr>
          <p:spPr bwMode="auto">
            <a:xfrm>
              <a:off x="390525" y="719900"/>
              <a:ext cx="8591550" cy="3021013"/>
            </a:xfrm>
            <a:prstGeom prst="rect">
              <a:avLst/>
            </a:prstGeom>
            <a:noFill/>
            <a:ln w="25400" algn="ctr">
              <a:noFill/>
              <a:miter lim="800000"/>
              <a:headEnd/>
              <a:tailEnd/>
            </a:ln>
          </p:spPr>
          <p:txBody>
            <a:bodyPr>
              <a:spAutoFit/>
            </a:bodyPr>
            <a:lstStyle/>
            <a:p>
              <a:pPr algn="ctr" eaLnBrk="0" hangingPunct="0">
                <a:spcBef>
                  <a:spcPct val="50000"/>
                </a:spcBef>
              </a:pPr>
              <a:r>
                <a:rPr lang="en-US" altLang="ko-KR" sz="4000" b="1" dirty="0">
                  <a:solidFill>
                    <a:srgbClr val="BE0000"/>
                  </a:solidFill>
                  <a:ea typeface="Gulim" pitchFamily="34" charset="-127"/>
                </a:rPr>
                <a:t>Chemically Specific Properties</a:t>
              </a:r>
              <a:r>
                <a:rPr lang="en-US" altLang="ko-KR" sz="2800" b="1" dirty="0">
                  <a:solidFill>
                    <a:srgbClr val="FF0000"/>
                  </a:solidFill>
                  <a:ea typeface="Gulim" pitchFamily="34" charset="-127"/>
                </a:rPr>
                <a:t> </a:t>
              </a:r>
            </a:p>
            <a:p>
              <a:pPr algn="ctr" eaLnBrk="0" hangingPunct="0">
                <a:spcBef>
                  <a:spcPct val="50000"/>
                </a:spcBef>
              </a:pPr>
              <a:r>
                <a:rPr lang="en-US" altLang="ko-KR" sz="2800" b="1" dirty="0">
                  <a:solidFill>
                    <a:srgbClr val="19066A"/>
                  </a:solidFill>
                  <a:ea typeface="Gulim" pitchFamily="34" charset="-127"/>
                </a:rPr>
                <a:t>of ions (e.g. activity = free energy per mole) </a:t>
              </a:r>
              <a:br>
                <a:rPr lang="en-US" altLang="ko-KR" sz="2800" b="1" dirty="0">
                  <a:solidFill>
                    <a:srgbClr val="19066A"/>
                  </a:solidFill>
                  <a:ea typeface="Gulim" pitchFamily="34" charset="-127"/>
                </a:rPr>
              </a:br>
              <a:r>
                <a:rPr lang="en-US" altLang="ko-KR" sz="2800" b="1" dirty="0">
                  <a:solidFill>
                    <a:srgbClr val="19066A"/>
                  </a:solidFill>
                  <a:ea typeface="Gulim" pitchFamily="34" charset="-127"/>
                </a:rPr>
                <a:t>are known to come from interactions of their</a:t>
              </a:r>
              <a:r>
                <a:rPr lang="en-US" altLang="ko-KR" sz="2800" b="1" dirty="0">
                  <a:solidFill>
                    <a:srgbClr val="000099"/>
                  </a:solidFill>
                  <a:ea typeface="Gulim" pitchFamily="34" charset="-127"/>
                </a:rPr>
                <a:t> </a:t>
              </a:r>
              <a:br>
                <a:rPr lang="en-US" altLang="ko-KR" sz="2800" b="1" dirty="0">
                  <a:solidFill>
                    <a:srgbClr val="000099"/>
                  </a:solidFill>
                  <a:ea typeface="Gulim" pitchFamily="34" charset="-127"/>
                </a:rPr>
              </a:br>
              <a:r>
                <a:rPr lang="en-US" altLang="ko-KR" sz="4000" b="1" dirty="0">
                  <a:solidFill>
                    <a:srgbClr val="BE0000"/>
                  </a:solidFill>
                  <a:ea typeface="Gulim" pitchFamily="34" charset="-127"/>
                </a:rPr>
                <a:t>Diameter and Charge</a:t>
              </a:r>
              <a:r>
                <a:rPr lang="en-US" altLang="ko-KR" sz="2800" b="1" dirty="0">
                  <a:solidFill>
                    <a:srgbClr val="000099"/>
                  </a:solidFill>
                  <a:ea typeface="Gulim" pitchFamily="34" charset="-127"/>
                </a:rPr>
                <a:t> </a:t>
              </a:r>
            </a:p>
            <a:p>
              <a:pPr algn="ctr" eaLnBrk="0" hangingPunct="0">
                <a:spcBef>
                  <a:spcPct val="50000"/>
                </a:spcBef>
              </a:pPr>
              <a:r>
                <a:rPr lang="en-US" altLang="ko-KR" sz="2800" b="1" dirty="0">
                  <a:solidFill>
                    <a:srgbClr val="19066A"/>
                  </a:solidFill>
                  <a:ea typeface="Gulim" pitchFamily="34" charset="-127"/>
                </a:rPr>
                <a:t>and dielectric ‘constant’ of </a:t>
              </a:r>
              <a:r>
                <a:rPr lang="en-US" altLang="ko-KR" sz="2800" b="1" u="sng" dirty="0">
                  <a:solidFill>
                    <a:srgbClr val="19066A"/>
                  </a:solidFill>
                  <a:ea typeface="Gulim" pitchFamily="34" charset="-127"/>
                </a:rPr>
                <a:t>ionic solution</a:t>
              </a:r>
              <a:endParaRPr lang="en-US" sz="2800" b="1" u="sng" dirty="0">
                <a:solidFill>
                  <a:srgbClr val="19066A"/>
                </a:solidFill>
              </a:endParaRPr>
            </a:p>
          </p:txBody>
        </p:sp>
        <p:grpSp>
          <p:nvGrpSpPr>
            <p:cNvPr id="166923" name="Group 23"/>
            <p:cNvGrpSpPr>
              <a:grpSpLocks/>
            </p:cNvGrpSpPr>
            <p:nvPr/>
          </p:nvGrpSpPr>
          <p:grpSpPr bwMode="auto">
            <a:xfrm>
              <a:off x="1570547" y="3817751"/>
              <a:ext cx="2296603" cy="599734"/>
              <a:chOff x="1570547" y="3817751"/>
              <a:chExt cx="2296603" cy="599734"/>
            </a:xfrm>
          </p:grpSpPr>
          <p:sp>
            <p:nvSpPr>
              <p:cNvPr id="166924" name="TextBox 6"/>
              <p:cNvSpPr txBox="1">
                <a:spLocks noChangeArrowheads="1"/>
              </p:cNvSpPr>
              <p:nvPr/>
            </p:nvSpPr>
            <p:spPr bwMode="auto">
              <a:xfrm>
                <a:off x="1570547" y="4078931"/>
                <a:ext cx="1391728" cy="338554"/>
              </a:xfrm>
              <a:prstGeom prst="rect">
                <a:avLst/>
              </a:prstGeom>
              <a:noFill/>
              <a:ln w="9525">
                <a:noFill/>
                <a:miter lim="800000"/>
                <a:headEnd/>
                <a:tailEnd/>
              </a:ln>
            </p:spPr>
            <p:txBody>
              <a:bodyPr wrap="none">
                <a:spAutoFit/>
              </a:bodyPr>
              <a:lstStyle/>
              <a:p>
                <a:r>
                  <a:rPr lang="en-US" dirty="0">
                    <a:solidFill>
                      <a:srgbClr val="19066A"/>
                    </a:solidFill>
                  </a:rPr>
                  <a:t>Atomic Detail</a:t>
                </a:r>
              </a:p>
            </p:txBody>
          </p:sp>
          <p:cxnSp>
            <p:nvCxnSpPr>
              <p:cNvPr id="166925" name="Straight Arrow Connector 18"/>
              <p:cNvCxnSpPr>
                <a:cxnSpLocks noChangeShapeType="1"/>
              </p:cNvCxnSpPr>
              <p:nvPr/>
            </p:nvCxnSpPr>
            <p:spPr bwMode="auto">
              <a:xfrm flipV="1">
                <a:off x="2962275" y="3817751"/>
                <a:ext cx="904875" cy="430457"/>
              </a:xfrm>
              <a:prstGeom prst="straightConnector1">
                <a:avLst/>
              </a:prstGeom>
              <a:noFill/>
              <a:ln w="12700" algn="ctr">
                <a:solidFill>
                  <a:srgbClr val="19066A"/>
                </a:solidFill>
                <a:round/>
                <a:headEnd/>
                <a:tailEnd type="arrow" w="med" len="med"/>
              </a:ln>
            </p:spPr>
          </p:cxnSp>
        </p:grpSp>
      </p:grpSp>
    </p:spTree>
    <p:custDataLst>
      <p:tags r:id="rId2"/>
    </p:custDataLst>
    <p:extLst>
      <p:ext uri="{BB962C8B-B14F-4D97-AF65-F5344CB8AC3E}">
        <p14:creationId xmlns:p14="http://schemas.microsoft.com/office/powerpoint/2010/main" val="13890687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amma/>
                <a:shade val="87451"/>
                <a:invGamma/>
              </a:schemeClr>
            </a:gs>
            <a:gs pos="50000">
              <a:schemeClr val="accent1"/>
            </a:gs>
            <a:gs pos="100000">
              <a:schemeClr val="accent1">
                <a:gamma/>
                <a:shade val="87451"/>
                <a:invGamma/>
              </a:schemeClr>
            </a:gs>
          </a:gsLst>
          <a:lin ang="5400000" scaled="1"/>
        </a:gradFill>
        <a:effectLst/>
      </p:bgPr>
    </p:bg>
    <p:spTree>
      <p:nvGrpSpPr>
        <p:cNvPr id="1" name=""/>
        <p:cNvGrpSpPr/>
        <p:nvPr/>
      </p:nvGrpSpPr>
      <p:grpSpPr>
        <a:xfrm>
          <a:off x="0" y="0"/>
          <a:ext cx="0" cy="0"/>
          <a:chOff x="0" y="0"/>
          <a:chExt cx="0" cy="0"/>
        </a:xfrm>
      </p:grpSpPr>
      <p:sp>
        <p:nvSpPr>
          <p:cNvPr id="138242" name="Slide Number Placeholder 5"/>
          <p:cNvSpPr>
            <a:spLocks noGrp="1"/>
          </p:cNvSpPr>
          <p:nvPr>
            <p:ph type="sldNum" sz="quarter" idx="12"/>
          </p:nvPr>
        </p:nvSpPr>
        <p:spPr>
          <a:noFill/>
        </p:spPr>
        <p:txBody>
          <a:bodyPr/>
          <a:lstStyle/>
          <a:p>
            <a:fld id="{CBB5C4A7-6B1B-4D36-9FBC-A5DF5A60DA48}" type="slidenum">
              <a:rPr lang="en-US" smtClean="0"/>
              <a:pPr/>
              <a:t>42</a:t>
            </a:fld>
            <a:endParaRPr lang="en-US" dirty="0" smtClean="0"/>
          </a:p>
        </p:txBody>
      </p:sp>
      <p:sp>
        <p:nvSpPr>
          <p:cNvPr id="138243" name="Text Box 2"/>
          <p:cNvSpPr txBox="1">
            <a:spLocks noChangeArrowheads="1"/>
          </p:cNvSpPr>
          <p:nvPr/>
        </p:nvSpPr>
        <p:spPr bwMode="auto">
          <a:xfrm>
            <a:off x="379413" y="6218238"/>
            <a:ext cx="8383587" cy="276225"/>
          </a:xfrm>
          <a:prstGeom prst="rect">
            <a:avLst/>
          </a:prstGeom>
          <a:noFill/>
          <a:ln w="9525">
            <a:noFill/>
            <a:miter lim="800000"/>
            <a:headEnd/>
            <a:tailEnd/>
          </a:ln>
        </p:spPr>
        <p:txBody>
          <a:bodyPr lIns="91340" tIns="45672" rIns="91340" bIns="45672">
            <a:spAutoFit/>
          </a:bodyPr>
          <a:lstStyle/>
          <a:p>
            <a:pPr algn="ctr">
              <a:spcBef>
                <a:spcPct val="50000"/>
              </a:spcBef>
            </a:pPr>
            <a:r>
              <a:rPr lang="en-US" sz="1200" b="1" i="1" dirty="0">
                <a:solidFill>
                  <a:srgbClr val="000066"/>
                </a:solidFill>
              </a:rPr>
              <a:t>Learned from Douglas Henderson, J.-P. Hansen, and Stuart Rice…Thanks!</a:t>
            </a:r>
          </a:p>
        </p:txBody>
      </p:sp>
      <p:grpSp>
        <p:nvGrpSpPr>
          <p:cNvPr id="138244" name="Group 3"/>
          <p:cNvGrpSpPr>
            <a:grpSpLocks/>
          </p:cNvGrpSpPr>
          <p:nvPr/>
        </p:nvGrpSpPr>
        <p:grpSpPr bwMode="auto">
          <a:xfrm>
            <a:off x="0" y="254000"/>
            <a:ext cx="9144000" cy="4618038"/>
            <a:chOff x="0" y="160"/>
            <a:chExt cx="5760" cy="2909"/>
          </a:xfrm>
        </p:grpSpPr>
        <p:sp>
          <p:nvSpPr>
            <p:cNvPr id="138246" name="Text Box 4"/>
            <p:cNvSpPr txBox="1">
              <a:spLocks noChangeArrowheads="1"/>
            </p:cNvSpPr>
            <p:nvPr/>
          </p:nvSpPr>
          <p:spPr bwMode="auto">
            <a:xfrm>
              <a:off x="0" y="368"/>
              <a:ext cx="5760" cy="1501"/>
            </a:xfrm>
            <a:prstGeom prst="rect">
              <a:avLst/>
            </a:prstGeom>
            <a:noFill/>
            <a:ln w="9525">
              <a:noFill/>
              <a:miter lim="800000"/>
              <a:headEnd/>
              <a:tailEnd/>
            </a:ln>
          </p:spPr>
          <p:txBody>
            <a:bodyPr>
              <a:spAutoFit/>
            </a:bodyPr>
            <a:lstStyle/>
            <a:p>
              <a:pPr algn="ctr">
                <a:spcBef>
                  <a:spcPct val="40000"/>
                </a:spcBef>
              </a:pPr>
              <a:r>
                <a:rPr lang="en-US" altLang="ko-KR" sz="4000" b="1" dirty="0">
                  <a:solidFill>
                    <a:srgbClr val="000066"/>
                  </a:solidFill>
                  <a:ea typeface="Gulim" pitchFamily="34" charset="-127"/>
                </a:rPr>
                <a:t>Electrolytes</a:t>
              </a:r>
              <a:br>
                <a:rPr lang="en-US" altLang="ko-KR" sz="4000" b="1" dirty="0">
                  <a:solidFill>
                    <a:srgbClr val="000066"/>
                  </a:solidFill>
                  <a:ea typeface="Gulim" pitchFamily="34" charset="-127"/>
                </a:rPr>
              </a:br>
              <a:r>
                <a:rPr lang="en-US" altLang="ko-KR" sz="3200" dirty="0">
                  <a:solidFill>
                    <a:srgbClr val="000066"/>
                  </a:solidFill>
                  <a:ea typeface="Gulim" pitchFamily="34" charset="-127"/>
                </a:rPr>
                <a:t>in a solution are a</a:t>
              </a:r>
              <a:br>
                <a:rPr lang="en-US" altLang="ko-KR" sz="3200" dirty="0">
                  <a:solidFill>
                    <a:srgbClr val="000066"/>
                  </a:solidFill>
                  <a:ea typeface="Gulim" pitchFamily="34" charset="-127"/>
                </a:rPr>
              </a:br>
              <a:r>
                <a:rPr lang="en-US" altLang="ko-KR" sz="3200" b="1" dirty="0">
                  <a:solidFill>
                    <a:srgbClr val="000066"/>
                  </a:solidFill>
                  <a:ea typeface="Gulim" pitchFamily="34" charset="-127"/>
                </a:rPr>
                <a:t>Highly Compressible Plasma</a:t>
              </a:r>
            </a:p>
            <a:p>
              <a:pPr algn="ctr">
                <a:spcBef>
                  <a:spcPct val="40000"/>
                </a:spcBef>
              </a:pPr>
              <a:r>
                <a:rPr lang="en-US" altLang="ko-KR" sz="3200" b="1" dirty="0">
                  <a:solidFill>
                    <a:srgbClr val="000066"/>
                  </a:solidFill>
                  <a:ea typeface="Gulim" pitchFamily="34" charset="-127"/>
                </a:rPr>
                <a:t>of Interacting Spherical Particles</a:t>
              </a:r>
            </a:p>
          </p:txBody>
        </p:sp>
        <p:sp>
          <p:nvSpPr>
            <p:cNvPr id="138247" name="Text Box 5"/>
            <p:cNvSpPr txBox="1">
              <a:spLocks noChangeArrowheads="1"/>
            </p:cNvSpPr>
            <p:nvPr/>
          </p:nvSpPr>
          <p:spPr bwMode="auto">
            <a:xfrm>
              <a:off x="0" y="160"/>
              <a:ext cx="5760" cy="213"/>
            </a:xfrm>
            <a:prstGeom prst="rect">
              <a:avLst/>
            </a:prstGeom>
            <a:noFill/>
            <a:ln w="9525">
              <a:noFill/>
              <a:miter lim="800000"/>
              <a:headEnd/>
              <a:tailEnd/>
            </a:ln>
          </p:spPr>
          <p:txBody>
            <a:bodyPr>
              <a:spAutoFit/>
            </a:bodyPr>
            <a:lstStyle/>
            <a:p>
              <a:pPr algn="ctr">
                <a:spcBef>
                  <a:spcPct val="50000"/>
                </a:spcBef>
              </a:pPr>
              <a:r>
                <a:rPr lang="en-US" b="1" i="1" dirty="0">
                  <a:solidFill>
                    <a:srgbClr val="000066"/>
                  </a:solidFill>
                </a:rPr>
                <a:t>Central Result of Physical Chemistry</a:t>
              </a:r>
            </a:p>
          </p:txBody>
        </p:sp>
        <p:sp>
          <p:nvSpPr>
            <p:cNvPr id="138248" name="Text Box 6"/>
            <p:cNvSpPr txBox="1">
              <a:spLocks noChangeArrowheads="1"/>
            </p:cNvSpPr>
            <p:nvPr/>
          </p:nvSpPr>
          <p:spPr bwMode="auto">
            <a:xfrm>
              <a:off x="0" y="1974"/>
              <a:ext cx="5760" cy="1095"/>
            </a:xfrm>
            <a:prstGeom prst="rect">
              <a:avLst/>
            </a:prstGeom>
            <a:noFill/>
            <a:ln w="9525">
              <a:noFill/>
              <a:miter lim="800000"/>
              <a:headEnd/>
              <a:tailEnd/>
            </a:ln>
          </p:spPr>
          <p:txBody>
            <a:bodyPr>
              <a:spAutoFit/>
            </a:bodyPr>
            <a:lstStyle/>
            <a:p>
              <a:pPr algn="ctr">
                <a:spcBef>
                  <a:spcPct val="40000"/>
                </a:spcBef>
              </a:pPr>
              <a:r>
                <a:rPr lang="en-US" altLang="ko-KR" sz="2000" dirty="0">
                  <a:solidFill>
                    <a:srgbClr val="000066"/>
                  </a:solidFill>
                  <a:ea typeface="Gulim" pitchFamily="34" charset="-127"/>
                </a:rPr>
                <a:t>although the </a:t>
              </a:r>
              <a:br>
                <a:rPr lang="en-US" altLang="ko-KR" sz="2000" dirty="0">
                  <a:solidFill>
                    <a:srgbClr val="000066"/>
                  </a:solidFill>
                  <a:ea typeface="Gulim" pitchFamily="34" charset="-127"/>
                </a:rPr>
              </a:br>
              <a:r>
                <a:rPr lang="en-US" altLang="ko-KR" sz="2800" b="1" dirty="0">
                  <a:solidFill>
                    <a:srgbClr val="000066"/>
                  </a:solidFill>
                  <a:ea typeface="Gulim" pitchFamily="34" charset="-127"/>
                </a:rPr>
                <a:t>Liquid</a:t>
              </a:r>
              <a:br>
                <a:rPr lang="en-US" altLang="ko-KR" sz="2800" b="1" dirty="0">
                  <a:solidFill>
                    <a:srgbClr val="000066"/>
                  </a:solidFill>
                  <a:ea typeface="Gulim" pitchFamily="34" charset="-127"/>
                </a:rPr>
              </a:br>
              <a:r>
                <a:rPr lang="en-US" altLang="ko-KR" sz="2000" dirty="0">
                  <a:solidFill>
                    <a:srgbClr val="000066"/>
                  </a:solidFill>
                  <a:ea typeface="Gulim" pitchFamily="34" charset="-127"/>
                </a:rPr>
                <a:t>itself is</a:t>
              </a:r>
              <a:r>
                <a:rPr lang="en-US" altLang="ko-KR" sz="2800" b="1" dirty="0">
                  <a:solidFill>
                    <a:srgbClr val="000066"/>
                  </a:solidFill>
                  <a:ea typeface="Gulim" pitchFamily="34" charset="-127"/>
                </a:rPr>
                <a:t> </a:t>
              </a:r>
              <a:br>
                <a:rPr lang="en-US" altLang="ko-KR" sz="2800" b="1" dirty="0">
                  <a:solidFill>
                    <a:srgbClr val="000066"/>
                  </a:solidFill>
                  <a:ea typeface="Gulim" pitchFamily="34" charset="-127"/>
                </a:rPr>
              </a:br>
              <a:r>
                <a:rPr lang="en-US" altLang="ko-KR" sz="2800" b="1" u="sng" dirty="0">
                  <a:solidFill>
                    <a:srgbClr val="000066"/>
                  </a:solidFill>
                  <a:ea typeface="Gulim" pitchFamily="34" charset="-127"/>
                </a:rPr>
                <a:t>In</a:t>
              </a:r>
              <a:r>
                <a:rPr lang="en-US" altLang="ko-KR" sz="2800" b="1" dirty="0">
                  <a:solidFill>
                    <a:srgbClr val="000066"/>
                  </a:solidFill>
                  <a:ea typeface="Gulim" pitchFamily="34" charset="-127"/>
                </a:rPr>
                <a:t>compressible</a:t>
              </a:r>
            </a:p>
          </p:txBody>
        </p:sp>
      </p:grpSp>
      <p:sp>
        <p:nvSpPr>
          <p:cNvPr id="9" name="TextBox 8"/>
          <p:cNvSpPr txBox="1"/>
          <p:nvPr/>
        </p:nvSpPr>
        <p:spPr>
          <a:xfrm>
            <a:off x="1511300" y="5137150"/>
            <a:ext cx="6445250" cy="584200"/>
          </a:xfrm>
          <a:prstGeom prst="rect">
            <a:avLst/>
          </a:prstGeom>
          <a:noFill/>
        </p:spPr>
        <p:txBody>
          <a:bodyPr>
            <a:spAutoFit/>
          </a:bodyPr>
          <a:lstStyle/>
          <a:p>
            <a:pPr algn="ctr" fontAlgn="auto">
              <a:spcBef>
                <a:spcPts val="0"/>
              </a:spcBef>
              <a:spcAft>
                <a:spcPts val="0"/>
              </a:spcAft>
              <a:defRPr/>
            </a:pPr>
            <a:r>
              <a:rPr lang="en-US" b="1" kern="0" dirty="0">
                <a:solidFill>
                  <a:srgbClr val="333399">
                    <a:lumMod val="75000"/>
                  </a:srgbClr>
                </a:solidFill>
              </a:rPr>
              <a:t>Debye-Hückel and Poisson-Nernst-Planck</a:t>
            </a:r>
            <a:r>
              <a:rPr lang="en-US" b="1" i="1" kern="0" dirty="0">
                <a:solidFill>
                  <a:srgbClr val="333399">
                    <a:lumMod val="75000"/>
                  </a:srgbClr>
                </a:solidFill>
              </a:rPr>
              <a:t> PNP </a:t>
            </a:r>
            <a:r>
              <a:rPr lang="en-US" b="1" kern="0" dirty="0">
                <a:solidFill>
                  <a:srgbClr val="333399">
                    <a:lumMod val="75000"/>
                  </a:srgbClr>
                </a:solidFill>
              </a:rPr>
              <a:t/>
            </a:r>
            <a:br>
              <a:rPr lang="en-US" b="1" kern="0" dirty="0">
                <a:solidFill>
                  <a:srgbClr val="333399">
                    <a:lumMod val="75000"/>
                  </a:srgbClr>
                </a:solidFill>
              </a:rPr>
            </a:br>
            <a:r>
              <a:rPr lang="en-US" b="1" kern="0" dirty="0">
                <a:solidFill>
                  <a:srgbClr val="333399">
                    <a:lumMod val="75000"/>
                  </a:srgbClr>
                </a:solidFill>
              </a:rPr>
              <a:t>cannot describe these interactions of spheres</a:t>
            </a:r>
          </a:p>
        </p:txBody>
      </p:sp>
    </p:spTree>
    <p:extLst>
      <p:ext uri="{BB962C8B-B14F-4D97-AF65-F5344CB8AC3E}">
        <p14:creationId xmlns:p14="http://schemas.microsoft.com/office/powerpoint/2010/main" val="1213228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316" name="Slide Number Placeholder 5"/>
          <p:cNvSpPr>
            <a:spLocks noGrp="1"/>
          </p:cNvSpPr>
          <p:nvPr>
            <p:ph type="sldNum" sz="quarter" idx="12"/>
            <p:custDataLst>
              <p:tags r:id="rId4"/>
            </p:custDataLst>
          </p:nvPr>
        </p:nvSpPr>
        <p:spPr>
          <a:noFill/>
        </p:spPr>
        <p:txBody>
          <a:bodyPr/>
          <a:lstStyle/>
          <a:p>
            <a:fld id="{142142AE-A878-454F-89BD-761AFA63DAFD}" type="slidenum">
              <a:rPr lang="en-US" smtClean="0">
                <a:solidFill>
                  <a:srgbClr val="000000"/>
                </a:solidFill>
                <a:cs typeface="Arial" pitchFamily="34" charset="0"/>
              </a:rPr>
              <a:pPr/>
              <a:t>43</a:t>
            </a:fld>
            <a:endParaRPr lang="en-US" dirty="0" smtClean="0">
              <a:solidFill>
                <a:srgbClr val="000000"/>
              </a:solidFill>
              <a:cs typeface="Arial" pitchFamily="34" charset="0"/>
            </a:endParaRPr>
          </a:p>
        </p:txBody>
      </p:sp>
      <p:graphicFrame>
        <p:nvGraphicFramePr>
          <p:cNvPr id="13314" name="Object 2"/>
          <p:cNvGraphicFramePr>
            <a:graphicFrameLocks noChangeAspect="1"/>
          </p:cNvGraphicFramePr>
          <p:nvPr>
            <p:custDataLst>
              <p:tags r:id="rId5"/>
            </p:custDataLst>
          </p:nvPr>
        </p:nvGraphicFramePr>
        <p:xfrm>
          <a:off x="2025650" y="2371725"/>
          <a:ext cx="5076825" cy="1003300"/>
        </p:xfrm>
        <a:graphic>
          <a:graphicData uri="http://schemas.openxmlformats.org/presentationml/2006/ole">
            <mc:AlternateContent xmlns:mc="http://schemas.openxmlformats.org/markup-compatibility/2006">
              <mc:Choice xmlns:v="urn:schemas-microsoft-com:vml" Requires="v">
                <p:oleObj spid="_x0000_s57353" name="Equation" r:id="rId12" imgW="6375240" imgH="1257120" progId="Equation.DSMT4">
                  <p:embed/>
                </p:oleObj>
              </mc:Choice>
              <mc:Fallback>
                <p:oleObj name="Equation" r:id="rId12" imgW="6375240" imgH="12571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5650" y="2371725"/>
                        <a:ext cx="50768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7" name="Rectangle 6"/>
          <p:cNvSpPr>
            <a:spLocks noChangeArrowheads="1"/>
          </p:cNvSpPr>
          <p:nvPr>
            <p:custDataLst>
              <p:tags r:id="rId6"/>
            </p:custDataLst>
          </p:nvPr>
        </p:nvSpPr>
        <p:spPr bwMode="auto">
          <a:xfrm>
            <a:off x="220663" y="134938"/>
            <a:ext cx="8655050" cy="1292225"/>
          </a:xfrm>
          <a:prstGeom prst="rect">
            <a:avLst/>
          </a:prstGeom>
          <a:noFill/>
          <a:ln w="9525">
            <a:noFill/>
            <a:miter lim="800000"/>
            <a:headEnd/>
            <a:tailEnd/>
          </a:ln>
        </p:spPr>
        <p:txBody>
          <a:bodyPr>
            <a:spAutoFit/>
          </a:bodyPr>
          <a:lstStyle/>
          <a:p>
            <a:pPr algn="ctr"/>
            <a:r>
              <a:rPr lang="en-US" altLang="ko-KR" sz="3200" b="1" dirty="0">
                <a:solidFill>
                  <a:srgbClr val="19066A"/>
                </a:solidFill>
                <a:ea typeface="Gulim" pitchFamily="34" charset="-127"/>
              </a:rPr>
              <a:t>Variational Principles Deal with Interactions </a:t>
            </a:r>
            <a:br>
              <a:rPr lang="en-US" altLang="ko-KR" sz="3200" b="1" dirty="0">
                <a:solidFill>
                  <a:srgbClr val="19066A"/>
                </a:solidFill>
                <a:ea typeface="Gulim" pitchFamily="34" charset="-127"/>
              </a:rPr>
            </a:br>
            <a:r>
              <a:rPr lang="en-US" altLang="ko-KR" sz="2800" b="1" u="sng" dirty="0">
                <a:solidFill>
                  <a:srgbClr val="19066A"/>
                </a:solidFill>
                <a:ea typeface="Gulim" pitchFamily="34" charset="-127"/>
              </a:rPr>
              <a:t>Consistently</a:t>
            </a:r>
            <a:r>
              <a:rPr lang="en-US" altLang="ko-KR" sz="2800" b="1" dirty="0">
                <a:solidFill>
                  <a:srgbClr val="19066A"/>
                </a:solidFill>
                <a:ea typeface="Gulim" pitchFamily="34" charset="-127"/>
              </a:rPr>
              <a:t> and </a:t>
            </a:r>
            <a:r>
              <a:rPr lang="en-US" altLang="ko-KR" sz="2800" b="1" u="sng" dirty="0">
                <a:solidFill>
                  <a:srgbClr val="19066A"/>
                </a:solidFill>
                <a:ea typeface="Gulim" pitchFamily="34" charset="-127"/>
              </a:rPr>
              <a:t>Automatically</a:t>
            </a:r>
            <a:endParaRPr lang="en-US" altLang="ko-KR" sz="2400" b="1" u="sng" dirty="0">
              <a:solidFill>
                <a:srgbClr val="19066A"/>
              </a:solidFill>
              <a:ea typeface="Gulim" pitchFamily="34" charset="-127"/>
            </a:endParaRPr>
          </a:p>
          <a:p>
            <a:pPr algn="ctr"/>
            <a:r>
              <a:rPr lang="en-US" altLang="ko-KR" sz="1800" b="1" dirty="0">
                <a:solidFill>
                  <a:srgbClr val="19066A"/>
                </a:solidFill>
                <a:ea typeface="Gulim" pitchFamily="34" charset="-127"/>
              </a:rPr>
              <a:t> </a:t>
            </a:r>
            <a:endParaRPr lang="en-US" dirty="0">
              <a:solidFill>
                <a:srgbClr val="19066A"/>
              </a:solidFill>
            </a:endParaRPr>
          </a:p>
        </p:txBody>
      </p:sp>
      <p:sp>
        <p:nvSpPr>
          <p:cNvPr id="9" name="Rectangle 6"/>
          <p:cNvSpPr>
            <a:spLocks noChangeArrowheads="1"/>
          </p:cNvSpPr>
          <p:nvPr>
            <p:custDataLst>
              <p:tags r:id="rId7"/>
            </p:custDataLst>
          </p:nvPr>
        </p:nvSpPr>
        <p:spPr bwMode="auto">
          <a:xfrm>
            <a:off x="811213" y="3751263"/>
            <a:ext cx="7404100" cy="2800350"/>
          </a:xfrm>
          <a:prstGeom prst="rect">
            <a:avLst/>
          </a:prstGeom>
          <a:noFill/>
          <a:ln w="15875">
            <a:solidFill>
              <a:schemeClr val="accent2">
                <a:lumMod val="75000"/>
              </a:schemeClr>
            </a:solidFill>
            <a:miter lim="800000"/>
            <a:headEnd/>
            <a:tailEnd/>
          </a:ln>
        </p:spPr>
        <p:txBody>
          <a:bodyPr>
            <a:spAutoFit/>
          </a:bodyPr>
          <a:lstStyle/>
          <a:p>
            <a:pPr algn="ctr">
              <a:defRPr/>
            </a:pPr>
            <a:r>
              <a:rPr lang="en-US" altLang="ko-KR" sz="2800" b="1" dirty="0">
                <a:solidFill>
                  <a:srgbClr val="19066A"/>
                </a:solidFill>
                <a:ea typeface="Gulim" pitchFamily="34" charset="-127"/>
              </a:rPr>
              <a:t>New Component</a:t>
            </a:r>
            <a:r>
              <a:rPr lang="en-US" altLang="ko-KR" sz="2400" b="1" dirty="0">
                <a:solidFill>
                  <a:srgbClr val="19066A"/>
                </a:solidFill>
                <a:ea typeface="Gulim" pitchFamily="34" charset="-127"/>
              </a:rPr>
              <a:t> </a:t>
            </a:r>
            <a:r>
              <a:rPr lang="en-US" altLang="ko-KR" sz="2000" dirty="0">
                <a:solidFill>
                  <a:srgbClr val="19066A"/>
                </a:solidFill>
                <a:ea typeface="Gulim" pitchFamily="34" charset="-127"/>
              </a:rPr>
              <a:t>(or Scale)</a:t>
            </a:r>
            <a:r>
              <a:rPr lang="en-US" altLang="ko-KR" sz="2800" b="1" dirty="0">
                <a:solidFill>
                  <a:srgbClr val="19066A"/>
                </a:solidFill>
                <a:ea typeface="Gulim" pitchFamily="34" charset="-127"/>
              </a:rPr>
              <a:t/>
            </a:r>
            <a:br>
              <a:rPr lang="en-US" altLang="ko-KR" sz="2800" b="1" dirty="0">
                <a:solidFill>
                  <a:srgbClr val="19066A"/>
                </a:solidFill>
                <a:ea typeface="Gulim" pitchFamily="34" charset="-127"/>
              </a:rPr>
            </a:br>
            <a:r>
              <a:rPr lang="en-US" altLang="ko-KR" sz="2800" dirty="0">
                <a:solidFill>
                  <a:srgbClr val="19066A"/>
                </a:solidFill>
                <a:ea typeface="Gulim" pitchFamily="34" charset="-127"/>
              </a:rPr>
              <a:t> </a:t>
            </a:r>
            <a:r>
              <a:rPr lang="en-US" altLang="ko-KR" sz="2400" dirty="0">
                <a:solidFill>
                  <a:srgbClr val="19066A"/>
                </a:solidFill>
                <a:ea typeface="Gulim" pitchFamily="34" charset="-127"/>
              </a:rPr>
              <a:t>implies </a:t>
            </a:r>
            <a:endParaRPr lang="en-US" altLang="ko-KR" sz="2800" dirty="0">
              <a:solidFill>
                <a:srgbClr val="19066A"/>
              </a:solidFill>
              <a:ea typeface="Gulim" pitchFamily="34" charset="-127"/>
            </a:endParaRPr>
          </a:p>
          <a:p>
            <a:pPr algn="ctr">
              <a:defRPr/>
            </a:pPr>
            <a:r>
              <a:rPr lang="en-US" altLang="ko-KR" sz="2800" b="1" dirty="0">
                <a:solidFill>
                  <a:srgbClr val="19066A"/>
                </a:solidFill>
                <a:ea typeface="Gulim" pitchFamily="34" charset="-127"/>
              </a:rPr>
              <a:t>New Field Equations (Euler Lagrange)</a:t>
            </a:r>
          </a:p>
          <a:p>
            <a:pPr algn="ctr">
              <a:defRPr/>
            </a:pPr>
            <a:r>
              <a:rPr lang="en-US" altLang="ko-KR" sz="2800" b="1" dirty="0">
                <a:solidFill>
                  <a:srgbClr val="19066A"/>
                </a:solidFill>
                <a:ea typeface="Gulim" pitchFamily="34" charset="-127"/>
              </a:rPr>
              <a:t>by </a:t>
            </a:r>
          </a:p>
          <a:p>
            <a:pPr algn="ctr">
              <a:defRPr/>
            </a:pPr>
            <a:r>
              <a:rPr lang="en-US" altLang="ko-KR" sz="2800" b="1" dirty="0">
                <a:solidFill>
                  <a:srgbClr val="19066A"/>
                </a:solidFill>
                <a:ea typeface="Gulim" pitchFamily="34" charset="-127"/>
              </a:rPr>
              <a:t>Algebra Alone</a:t>
            </a:r>
            <a:endParaRPr lang="en-US" altLang="ko-KR" sz="3200" b="1" dirty="0">
              <a:solidFill>
                <a:srgbClr val="19066A"/>
              </a:solidFill>
              <a:ea typeface="Gulim" pitchFamily="34" charset="-127"/>
            </a:endParaRPr>
          </a:p>
          <a:p>
            <a:pPr algn="ctr">
              <a:defRPr/>
            </a:pPr>
            <a:r>
              <a:rPr lang="en-US" altLang="ko-KR" sz="1800" b="1" i="1" dirty="0">
                <a:solidFill>
                  <a:srgbClr val="19066A"/>
                </a:solidFill>
                <a:ea typeface="Gulim" pitchFamily="34" charset="-127"/>
              </a:rPr>
              <a:t>No new Assumptions</a:t>
            </a:r>
          </a:p>
          <a:p>
            <a:pPr algn="ctr">
              <a:defRPr/>
            </a:pPr>
            <a:r>
              <a:rPr lang="en-US" altLang="ko-KR" sz="1800" b="1" dirty="0">
                <a:solidFill>
                  <a:srgbClr val="000099"/>
                </a:solidFill>
                <a:ea typeface="Gulim" pitchFamily="34" charset="-127"/>
              </a:rPr>
              <a:t> </a:t>
            </a:r>
            <a:endParaRPr lang="en-US" dirty="0">
              <a:solidFill>
                <a:srgbClr val="000099"/>
              </a:solidFill>
            </a:endParaRPr>
          </a:p>
        </p:txBody>
      </p:sp>
      <p:sp>
        <p:nvSpPr>
          <p:cNvPr id="10" name="Rectangle 6"/>
          <p:cNvSpPr>
            <a:spLocks noChangeArrowheads="1"/>
          </p:cNvSpPr>
          <p:nvPr>
            <p:custDataLst>
              <p:tags r:id="rId8"/>
            </p:custDataLst>
          </p:nvPr>
        </p:nvSpPr>
        <p:spPr bwMode="auto">
          <a:xfrm>
            <a:off x="1227138" y="1882775"/>
            <a:ext cx="6256337" cy="460375"/>
          </a:xfrm>
          <a:prstGeom prst="rect">
            <a:avLst/>
          </a:prstGeom>
          <a:noFill/>
          <a:ln w="9525">
            <a:noFill/>
            <a:miter lim="800000"/>
            <a:headEnd/>
            <a:tailEnd/>
          </a:ln>
        </p:spPr>
        <p:txBody>
          <a:bodyPr>
            <a:spAutoFit/>
          </a:bodyPr>
          <a:lstStyle/>
          <a:p>
            <a:pPr algn="ctr">
              <a:defRPr/>
            </a:pPr>
            <a:r>
              <a:rPr lang="en-US" altLang="ko-KR" sz="2400" b="1" i="1" u="sng" dirty="0">
                <a:solidFill>
                  <a:srgbClr val="19066A"/>
                </a:solidFill>
                <a:ea typeface="Gulim" pitchFamily="34" charset="-127"/>
              </a:rPr>
              <a:t>EnVarA </a:t>
            </a:r>
            <a:r>
              <a:rPr lang="en-US" altLang="ko-KR" sz="1800" b="1" u="sng" dirty="0">
                <a:solidFill>
                  <a:srgbClr val="19066A"/>
                </a:solidFill>
                <a:ea typeface="Gulim" pitchFamily="34" charset="-127"/>
              </a:rPr>
              <a:t> </a:t>
            </a:r>
            <a:endParaRPr lang="en-US" u="sng" dirty="0">
              <a:solidFill>
                <a:srgbClr val="19066A"/>
              </a:solidFill>
            </a:endParaRPr>
          </a:p>
        </p:txBody>
      </p:sp>
      <p:sp>
        <p:nvSpPr>
          <p:cNvPr id="13320" name="Rectangle 6"/>
          <p:cNvSpPr>
            <a:spLocks noChangeArrowheads="1"/>
          </p:cNvSpPr>
          <p:nvPr>
            <p:custDataLst>
              <p:tags r:id="rId9"/>
            </p:custDataLst>
          </p:nvPr>
        </p:nvSpPr>
        <p:spPr bwMode="auto">
          <a:xfrm>
            <a:off x="1962150" y="1211263"/>
            <a:ext cx="4851400" cy="646112"/>
          </a:xfrm>
          <a:prstGeom prst="rect">
            <a:avLst/>
          </a:prstGeom>
          <a:noFill/>
          <a:ln w="9525">
            <a:noFill/>
            <a:miter lim="800000"/>
            <a:headEnd/>
            <a:tailEnd/>
          </a:ln>
        </p:spPr>
        <p:txBody>
          <a:bodyPr wrap="none">
            <a:spAutoFit/>
          </a:bodyPr>
          <a:lstStyle/>
          <a:p>
            <a:pPr algn="ctr"/>
            <a:r>
              <a:rPr lang="en-US" altLang="ko-KR" sz="1800" b="1" i="1" u="sng" dirty="0">
                <a:solidFill>
                  <a:srgbClr val="19066A"/>
                </a:solidFill>
                <a:ea typeface="Gulim" pitchFamily="34" charset="-127"/>
              </a:rPr>
              <a:t>Chun Liu</a:t>
            </a:r>
            <a:r>
              <a:rPr lang="en-US" altLang="ko-KR" sz="1800" b="1" i="1" dirty="0">
                <a:solidFill>
                  <a:srgbClr val="19066A"/>
                </a:solidFill>
                <a:ea typeface="Gulim" pitchFamily="34" charset="-127"/>
              </a:rPr>
              <a:t>, </a:t>
            </a:r>
            <a:br>
              <a:rPr lang="en-US" altLang="ko-KR" sz="1800" b="1" i="1" dirty="0">
                <a:solidFill>
                  <a:srgbClr val="19066A"/>
                </a:solidFill>
                <a:ea typeface="Gulim" pitchFamily="34" charset="-127"/>
              </a:rPr>
            </a:br>
            <a:r>
              <a:rPr lang="en-US" altLang="ko-KR" sz="1800" b="1" i="1" dirty="0">
                <a:solidFill>
                  <a:srgbClr val="19066A"/>
                </a:solidFill>
                <a:ea typeface="Gulim" pitchFamily="34" charset="-127"/>
              </a:rPr>
              <a:t>with YunKyong Hyon, and Bob Eisenberg</a:t>
            </a:r>
          </a:p>
        </p:txBody>
      </p:sp>
    </p:spTree>
    <p:custDataLst>
      <p:tags r:id="rId3"/>
    </p:custDataLst>
    <p:extLst>
      <p:ext uri="{BB962C8B-B14F-4D97-AF65-F5344CB8AC3E}">
        <p14:creationId xmlns:p14="http://schemas.microsoft.com/office/powerpoint/2010/main" val="3220066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340" name="Slide Number Placeholder 1"/>
          <p:cNvSpPr>
            <a:spLocks noGrp="1"/>
          </p:cNvSpPr>
          <p:nvPr>
            <p:ph type="sldNum" sz="quarter" idx="12"/>
            <p:custDataLst>
              <p:tags r:id="rId4"/>
            </p:custDataLst>
          </p:nvPr>
        </p:nvSpPr>
        <p:spPr>
          <a:noFill/>
        </p:spPr>
        <p:txBody>
          <a:bodyPr/>
          <a:lstStyle/>
          <a:p>
            <a:r>
              <a:rPr lang="en-US" dirty="0" smtClean="0">
                <a:cs typeface="Arial" pitchFamily="34" charset="0"/>
              </a:rPr>
              <a:t>Page </a:t>
            </a:r>
            <a:fld id="{F972CE28-ECAB-4BDD-A9D8-A36199A63DAF}" type="slidenum">
              <a:rPr lang="en-US" smtClean="0">
                <a:cs typeface="Arial" pitchFamily="34" charset="0"/>
              </a:rPr>
              <a:pPr/>
              <a:t>44</a:t>
            </a:fld>
            <a:endParaRPr lang="en-US" dirty="0" smtClean="0">
              <a:cs typeface="Arial" pitchFamily="34" charset="0"/>
            </a:endParaRPr>
          </a:p>
        </p:txBody>
      </p:sp>
      <p:sp>
        <p:nvSpPr>
          <p:cNvPr id="14341" name="Oval 4"/>
          <p:cNvSpPr>
            <a:spLocks noChangeArrowheads="1"/>
          </p:cNvSpPr>
          <p:nvPr>
            <p:custDataLst>
              <p:tags r:id="rId5"/>
            </p:custDataLst>
          </p:nvPr>
        </p:nvSpPr>
        <p:spPr bwMode="auto">
          <a:xfrm>
            <a:off x="1943100" y="2933700"/>
            <a:ext cx="5600700" cy="735013"/>
          </a:xfrm>
          <a:prstGeom prst="ellipse">
            <a:avLst/>
          </a:prstGeom>
          <a:noFill/>
          <a:ln w="25400" algn="ctr">
            <a:solidFill>
              <a:srgbClr val="285E62">
                <a:alpha val="0"/>
              </a:srgbClr>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grpSp>
        <p:nvGrpSpPr>
          <p:cNvPr id="14342" name="Group 38"/>
          <p:cNvGrpSpPr>
            <a:grpSpLocks/>
          </p:cNvGrpSpPr>
          <p:nvPr>
            <p:custDataLst>
              <p:tags r:id="rId6"/>
            </p:custDataLst>
          </p:nvPr>
        </p:nvGrpSpPr>
        <p:grpSpPr bwMode="auto">
          <a:xfrm>
            <a:off x="527050" y="0"/>
            <a:ext cx="8220075" cy="6710363"/>
            <a:chOff x="526474" y="0"/>
            <a:chExt cx="8220363" cy="6710218"/>
          </a:xfrm>
        </p:grpSpPr>
        <p:grpSp>
          <p:nvGrpSpPr>
            <p:cNvPr id="14343" name="Group 36"/>
            <p:cNvGrpSpPr>
              <a:grpSpLocks/>
            </p:cNvGrpSpPr>
            <p:nvPr/>
          </p:nvGrpSpPr>
          <p:grpSpPr bwMode="auto">
            <a:xfrm>
              <a:off x="526474" y="0"/>
              <a:ext cx="8220363" cy="6710218"/>
              <a:chOff x="517238" y="0"/>
              <a:chExt cx="8220363" cy="6710218"/>
            </a:xfrm>
          </p:grpSpPr>
          <p:grpSp>
            <p:nvGrpSpPr>
              <p:cNvPr id="14345" name="Group 35"/>
              <p:cNvGrpSpPr>
                <a:grpSpLocks/>
              </p:cNvGrpSpPr>
              <p:nvPr/>
            </p:nvGrpSpPr>
            <p:grpSpPr bwMode="auto">
              <a:xfrm>
                <a:off x="517238" y="0"/>
                <a:ext cx="8220363" cy="2136485"/>
                <a:chOff x="517238" y="0"/>
                <a:chExt cx="8220363" cy="2136485"/>
              </a:xfrm>
            </p:grpSpPr>
            <p:sp>
              <p:nvSpPr>
                <p:cNvPr id="14360" name="TextBox 3"/>
                <p:cNvSpPr txBox="1">
                  <a:spLocks noChangeArrowheads="1"/>
                </p:cNvSpPr>
                <p:nvPr/>
              </p:nvSpPr>
              <p:spPr bwMode="auto">
                <a:xfrm>
                  <a:off x="805729" y="0"/>
                  <a:ext cx="7648575" cy="1384995"/>
                </a:xfrm>
                <a:prstGeom prst="rect">
                  <a:avLst/>
                </a:prstGeom>
                <a:noFill/>
                <a:ln w="9525">
                  <a:noFill/>
                  <a:miter lim="800000"/>
                  <a:headEnd/>
                  <a:tailEnd/>
                </a:ln>
              </p:spPr>
              <p:txBody>
                <a:bodyPr>
                  <a:spAutoFit/>
                </a:bodyPr>
                <a:lstStyle/>
                <a:p>
                  <a:pPr algn="ctr" eaLnBrk="0" hangingPunct="0">
                    <a:spcBef>
                      <a:spcPct val="50000"/>
                    </a:spcBef>
                  </a:pPr>
                  <a:r>
                    <a:rPr lang="en-US" sz="3600" b="1" u="sng" dirty="0">
                      <a:solidFill>
                        <a:srgbClr val="000000"/>
                      </a:solidFill>
                      <a:latin typeface="Calibri" pitchFamily="34" charset="0"/>
                    </a:rPr>
                    <a:t>Energetic Variational Approach</a:t>
                  </a:r>
                  <a:br>
                    <a:rPr lang="en-US" sz="3600" b="1" u="sng" dirty="0">
                      <a:solidFill>
                        <a:srgbClr val="000000"/>
                      </a:solidFill>
                      <a:latin typeface="Calibri" pitchFamily="34" charset="0"/>
                    </a:rPr>
                  </a:br>
                  <a:r>
                    <a:rPr lang="en-US" sz="2800" b="1" i="1" dirty="0">
                      <a:solidFill>
                        <a:srgbClr val="000000"/>
                      </a:solidFill>
                      <a:latin typeface="Calibri" pitchFamily="34" charset="0"/>
                    </a:rPr>
                    <a:t>EnVarA</a:t>
                  </a:r>
                  <a:r>
                    <a:rPr lang="en-US" sz="2800" b="1" dirty="0">
                      <a:solidFill>
                        <a:srgbClr val="000000"/>
                      </a:solidFill>
                      <a:latin typeface="Calibri" pitchFamily="34" charset="0"/>
                    </a:rPr>
                    <a:t> </a:t>
                  </a:r>
                  <a:br>
                    <a:rPr lang="en-US" sz="2800" b="1" dirty="0">
                      <a:solidFill>
                        <a:srgbClr val="000000"/>
                      </a:solidFill>
                      <a:latin typeface="Calibri" pitchFamily="34" charset="0"/>
                    </a:rPr>
                  </a:br>
                  <a:r>
                    <a:rPr lang="en-US" sz="2000" b="1" u="sng" dirty="0">
                      <a:solidFill>
                        <a:srgbClr val="000000"/>
                      </a:solidFill>
                      <a:latin typeface="Calibri" pitchFamily="34" charset="0"/>
                    </a:rPr>
                    <a:t>Chun Liu</a:t>
                  </a:r>
                  <a:r>
                    <a:rPr lang="en-US" sz="2000" b="1" dirty="0">
                      <a:solidFill>
                        <a:srgbClr val="000000"/>
                      </a:solidFill>
                      <a:latin typeface="Calibri" pitchFamily="34" charset="0"/>
                    </a:rPr>
                    <a:t>, Rolf Ryham, Yunkyong Hyon, and Bob Eisenberg</a:t>
                  </a:r>
                  <a:endParaRPr lang="en-US" sz="2800" dirty="0">
                    <a:solidFill>
                      <a:srgbClr val="000000"/>
                    </a:solidFill>
                    <a:latin typeface="Calibri" pitchFamily="34" charset="0"/>
                  </a:endParaRPr>
                </a:p>
              </p:txBody>
            </p:sp>
            <p:sp>
              <p:nvSpPr>
                <p:cNvPr id="14361" name="TextBox 12"/>
                <p:cNvSpPr txBox="1">
                  <a:spLocks noChangeArrowheads="1"/>
                </p:cNvSpPr>
                <p:nvPr/>
              </p:nvSpPr>
              <p:spPr bwMode="auto">
                <a:xfrm>
                  <a:off x="517238" y="1551710"/>
                  <a:ext cx="8220363" cy="584775"/>
                </a:xfrm>
                <a:prstGeom prst="rect">
                  <a:avLst/>
                </a:prstGeom>
                <a:noFill/>
                <a:ln w="9525">
                  <a:noFill/>
                  <a:miter lim="800000"/>
                  <a:headEnd/>
                  <a:tailEnd/>
                </a:ln>
              </p:spPr>
              <p:txBody>
                <a:bodyPr>
                  <a:spAutoFit/>
                </a:bodyPr>
                <a:lstStyle/>
                <a:p>
                  <a:pPr algn="ctr"/>
                  <a:r>
                    <a:rPr lang="en-US" b="1" i="1" dirty="0">
                      <a:solidFill>
                        <a:srgbClr val="700000"/>
                      </a:solidFill>
                    </a:rPr>
                    <a:t>Mathematicians and Modelers: two </a:t>
                  </a:r>
                  <a:r>
                    <a:rPr lang="en-US" b="1" i="1" u="sng" dirty="0">
                      <a:solidFill>
                        <a:srgbClr val="700000"/>
                      </a:solidFill>
                    </a:rPr>
                    <a:t>different</a:t>
                  </a:r>
                  <a:r>
                    <a:rPr lang="en-US" b="1" i="1" dirty="0">
                      <a:solidFill>
                        <a:srgbClr val="700000"/>
                      </a:solidFill>
                    </a:rPr>
                    <a:t> ‘partial’ variations</a:t>
                  </a:r>
                </a:p>
                <a:p>
                  <a:pPr algn="ctr"/>
                  <a:r>
                    <a:rPr lang="en-US" b="1" i="1" dirty="0">
                      <a:solidFill>
                        <a:srgbClr val="700000"/>
                      </a:solidFill>
                    </a:rPr>
                    <a:t>written in </a:t>
                  </a:r>
                  <a:r>
                    <a:rPr lang="en-US" b="1" i="1" u="sng" dirty="0">
                      <a:solidFill>
                        <a:srgbClr val="700000"/>
                      </a:solidFill>
                    </a:rPr>
                    <a:t>one framework</a:t>
                  </a:r>
                  <a:r>
                    <a:rPr lang="en-US" b="1" i="1" dirty="0">
                      <a:solidFill>
                        <a:srgbClr val="700000"/>
                      </a:solidFill>
                    </a:rPr>
                    <a:t>, using a ‘pullback’ of the action integral</a:t>
                  </a:r>
                </a:p>
              </p:txBody>
            </p:sp>
          </p:grpSp>
          <p:grpSp>
            <p:nvGrpSpPr>
              <p:cNvPr id="14346" name="Group 34"/>
              <p:cNvGrpSpPr>
                <a:grpSpLocks/>
              </p:cNvGrpSpPr>
              <p:nvPr/>
            </p:nvGrpSpPr>
            <p:grpSpPr bwMode="auto">
              <a:xfrm>
                <a:off x="552449" y="2277342"/>
                <a:ext cx="7387504" cy="4432876"/>
                <a:chOff x="552449" y="2277342"/>
                <a:chExt cx="7387504" cy="4432876"/>
              </a:xfrm>
            </p:grpSpPr>
            <p:grpSp>
              <p:nvGrpSpPr>
                <p:cNvPr id="14347" name="Group 10"/>
                <p:cNvGrpSpPr>
                  <a:grpSpLocks/>
                </p:cNvGrpSpPr>
                <p:nvPr/>
              </p:nvGrpSpPr>
              <p:grpSpPr bwMode="auto">
                <a:xfrm>
                  <a:off x="1337540" y="2277342"/>
                  <a:ext cx="6602413" cy="2289175"/>
                  <a:chOff x="1162050" y="2914650"/>
                  <a:chExt cx="6602413" cy="2289175"/>
                </a:xfrm>
              </p:grpSpPr>
              <p:graphicFrame>
                <p:nvGraphicFramePr>
                  <p:cNvPr id="14338" name="Object 2"/>
                  <p:cNvGraphicFramePr>
                    <a:graphicFrameLocks noChangeAspect="1"/>
                  </p:cNvGraphicFramePr>
                  <p:nvPr/>
                </p:nvGraphicFramePr>
                <p:xfrm>
                  <a:off x="2155825" y="3155950"/>
                  <a:ext cx="4470400" cy="1270000"/>
                </p:xfrm>
                <a:graphic>
                  <a:graphicData uri="http://schemas.openxmlformats.org/presentationml/2006/ole">
                    <mc:AlternateContent xmlns:mc="http://schemas.openxmlformats.org/markup-compatibility/2006">
                      <mc:Choice xmlns:v="urn:schemas-microsoft-com:vml" Requires="v">
                        <p:oleObj spid="_x0000_s58377" name="Equation" r:id="rId9" imgW="4470120" imgH="1269720" progId="Equation.DSMT4">
                          <p:embed/>
                        </p:oleObj>
                      </mc:Choice>
                      <mc:Fallback>
                        <p:oleObj name="Equation" r:id="rId9" imgW="4470120" imgH="12697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5825" y="3155950"/>
                                <a:ext cx="4470400"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5" name="Oval 5"/>
                  <p:cNvSpPr>
                    <a:spLocks noChangeArrowheads="1"/>
                  </p:cNvSpPr>
                  <p:nvPr/>
                </p:nvSpPr>
                <p:spPr bwMode="auto">
                  <a:xfrm>
                    <a:off x="1162050" y="2914650"/>
                    <a:ext cx="6134100" cy="1828800"/>
                  </a:xfrm>
                  <a:prstGeom prst="ellipse">
                    <a:avLst/>
                  </a:prstGeom>
                  <a:noFill/>
                  <a:ln w="25400" algn="ctr">
                    <a:solidFill>
                      <a:schemeClr val="tx1"/>
                    </a:solidFill>
                    <a:prstDash val="dash"/>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8" name="TextBox 7"/>
                  <p:cNvSpPr txBox="1"/>
                  <p:nvPr/>
                </p:nvSpPr>
                <p:spPr>
                  <a:xfrm>
                    <a:off x="1203791" y="4939340"/>
                    <a:ext cx="2449598" cy="253994"/>
                  </a:xfrm>
                  <a:prstGeom prst="rect">
                    <a:avLst/>
                  </a:prstGeom>
                  <a:noFill/>
                </p:spPr>
                <p:txBody>
                  <a:bodyPr>
                    <a:spAutoFit/>
                  </a:bodyPr>
                  <a:lstStyle/>
                  <a:p>
                    <a:pPr algn="ctr">
                      <a:defRPr/>
                    </a:pPr>
                    <a:r>
                      <a:rPr lang="en-US" sz="1050" b="1" i="1" dirty="0">
                        <a:solidFill>
                          <a:srgbClr val="000000"/>
                        </a:solidFill>
                      </a:rPr>
                      <a:t>Action Integral, </a:t>
                    </a:r>
                    <a:r>
                      <a:rPr lang="en-US" sz="1050" i="1" dirty="0">
                        <a:solidFill>
                          <a:srgbClr val="000000"/>
                        </a:solidFill>
                      </a:rPr>
                      <a:t>after pullback</a:t>
                    </a:r>
                  </a:p>
                </p:txBody>
              </p:sp>
              <p:cxnSp>
                <p:nvCxnSpPr>
                  <p:cNvPr id="14357" name="Straight Arrow Connector 9"/>
                  <p:cNvCxnSpPr>
                    <a:cxnSpLocks noChangeShapeType="1"/>
                  </p:cNvCxnSpPr>
                  <p:nvPr/>
                </p:nvCxnSpPr>
                <p:spPr bwMode="auto">
                  <a:xfrm flipV="1">
                    <a:off x="2189018" y="4405744"/>
                    <a:ext cx="637313" cy="572657"/>
                  </a:xfrm>
                  <a:prstGeom prst="straightConnector1">
                    <a:avLst/>
                  </a:prstGeom>
                  <a:noFill/>
                  <a:ln w="25400" algn="ctr">
                    <a:solidFill>
                      <a:srgbClr val="285E62"/>
                    </a:solidFill>
                    <a:round/>
                    <a:headEnd/>
                    <a:tailEnd type="arrow" w="med" len="med"/>
                  </a:ln>
                </p:spPr>
              </p:cxnSp>
              <p:sp>
                <p:nvSpPr>
                  <p:cNvPr id="9" name="TextBox 8"/>
                  <p:cNvSpPr txBox="1"/>
                  <p:nvPr/>
                </p:nvSpPr>
                <p:spPr>
                  <a:xfrm>
                    <a:off x="5655297" y="4950453"/>
                    <a:ext cx="2109861" cy="253994"/>
                  </a:xfrm>
                  <a:prstGeom prst="rect">
                    <a:avLst/>
                  </a:prstGeom>
                  <a:noFill/>
                </p:spPr>
                <p:txBody>
                  <a:bodyPr wrap="none">
                    <a:spAutoFit/>
                  </a:bodyPr>
                  <a:lstStyle/>
                  <a:p>
                    <a:pPr>
                      <a:defRPr/>
                    </a:pPr>
                    <a:r>
                      <a:rPr lang="en-US" sz="1050" b="1" i="1" dirty="0">
                        <a:solidFill>
                          <a:srgbClr val="000000"/>
                        </a:solidFill>
                      </a:rPr>
                      <a:t>Rayleigh Dissipation Function</a:t>
                    </a:r>
                    <a:endParaRPr lang="en-US" b="1" i="1" dirty="0">
                      <a:solidFill>
                        <a:srgbClr val="000000"/>
                      </a:solidFill>
                    </a:endParaRPr>
                  </a:p>
                </p:txBody>
              </p:sp>
              <p:cxnSp>
                <p:nvCxnSpPr>
                  <p:cNvPr id="14359" name="Straight Arrow Connector 19"/>
                  <p:cNvCxnSpPr>
                    <a:cxnSpLocks noChangeShapeType="1"/>
                  </p:cNvCxnSpPr>
                  <p:nvPr/>
                </p:nvCxnSpPr>
                <p:spPr bwMode="auto">
                  <a:xfrm rot="10800000">
                    <a:off x="5310910" y="4424218"/>
                    <a:ext cx="527916" cy="517671"/>
                  </a:xfrm>
                  <a:prstGeom prst="straightConnector1">
                    <a:avLst/>
                  </a:prstGeom>
                  <a:noFill/>
                  <a:ln w="25400" algn="ctr">
                    <a:solidFill>
                      <a:srgbClr val="285E62"/>
                    </a:solidFill>
                    <a:round/>
                    <a:headEnd/>
                    <a:tailEnd type="arrow" w="med" len="med"/>
                  </a:ln>
                </p:spPr>
              </p:cxnSp>
            </p:grpSp>
            <p:grpSp>
              <p:nvGrpSpPr>
                <p:cNvPr id="14348" name="Group 33"/>
                <p:cNvGrpSpPr>
                  <a:grpSpLocks/>
                </p:cNvGrpSpPr>
                <p:nvPr/>
              </p:nvGrpSpPr>
              <p:grpSpPr bwMode="auto">
                <a:xfrm>
                  <a:off x="552449" y="4143088"/>
                  <a:ext cx="6053718" cy="2567130"/>
                  <a:chOff x="552449" y="4143088"/>
                  <a:chExt cx="6053718" cy="2567130"/>
                </a:xfrm>
              </p:grpSpPr>
              <p:sp>
                <p:nvSpPr>
                  <p:cNvPr id="14349" name="Rectangle 11"/>
                  <p:cNvSpPr>
                    <a:spLocks noChangeArrowheads="1"/>
                  </p:cNvSpPr>
                  <p:nvPr/>
                </p:nvSpPr>
                <p:spPr bwMode="auto">
                  <a:xfrm>
                    <a:off x="2034167" y="5694555"/>
                    <a:ext cx="4572000" cy="1015663"/>
                  </a:xfrm>
                  <a:prstGeom prst="rect">
                    <a:avLst/>
                  </a:prstGeom>
                  <a:noFill/>
                  <a:ln w="9525">
                    <a:noFill/>
                    <a:miter lim="800000"/>
                    <a:headEnd/>
                    <a:tailEnd/>
                  </a:ln>
                </p:spPr>
                <p:txBody>
                  <a:bodyPr>
                    <a:spAutoFit/>
                  </a:bodyPr>
                  <a:lstStyle/>
                  <a:p>
                    <a:pPr algn="ctr" eaLnBrk="0" hangingPunct="0">
                      <a:spcBef>
                        <a:spcPct val="50000"/>
                      </a:spcBef>
                    </a:pPr>
                    <a:r>
                      <a:rPr lang="en-US" sz="2000" b="1" u="sng" dirty="0">
                        <a:solidFill>
                          <a:srgbClr val="700000"/>
                        </a:solidFill>
                        <a:latin typeface="Calibri" pitchFamily="34" charset="0"/>
                      </a:rPr>
                      <a:t>Field Theory of Ionic Solutions </a:t>
                    </a:r>
                  </a:p>
                  <a:p>
                    <a:pPr algn="ctr" eaLnBrk="0" hangingPunct="0">
                      <a:spcBef>
                        <a:spcPct val="50000"/>
                      </a:spcBef>
                    </a:pPr>
                    <a:r>
                      <a:rPr lang="en-US" b="1" dirty="0">
                        <a:solidFill>
                          <a:srgbClr val="700000"/>
                        </a:solidFill>
                        <a:latin typeface="Calibri" pitchFamily="34" charset="0"/>
                      </a:rPr>
                      <a:t>that allows boundary conditions and flow and deals with Interactions of Components self-consistently</a:t>
                    </a:r>
                    <a:endParaRPr lang="en-US" dirty="0">
                      <a:solidFill>
                        <a:srgbClr val="700000"/>
                      </a:solidFill>
                      <a:latin typeface="Calibri" pitchFamily="34" charset="0"/>
                    </a:endParaRPr>
                  </a:p>
                </p:txBody>
              </p:sp>
              <p:cxnSp>
                <p:nvCxnSpPr>
                  <p:cNvPr id="14350" name="Straight Arrow Connector 15"/>
                  <p:cNvCxnSpPr>
                    <a:cxnSpLocks noChangeShapeType="1"/>
                  </p:cNvCxnSpPr>
                  <p:nvPr/>
                </p:nvCxnSpPr>
                <p:spPr bwMode="auto">
                  <a:xfrm rot="5400000" flipH="1" flipV="1">
                    <a:off x="3964421" y="4427395"/>
                    <a:ext cx="576694" cy="8080"/>
                  </a:xfrm>
                  <a:prstGeom prst="straightConnector1">
                    <a:avLst/>
                  </a:prstGeom>
                  <a:noFill/>
                  <a:ln w="25400" algn="ctr">
                    <a:solidFill>
                      <a:schemeClr val="tx1"/>
                    </a:solidFill>
                    <a:prstDash val="dash"/>
                    <a:round/>
                    <a:headEnd/>
                    <a:tailEnd type="arrow" w="lg" len="lg"/>
                  </a:ln>
                </p:spPr>
              </p:cxnSp>
              <p:sp>
                <p:nvSpPr>
                  <p:cNvPr id="14351" name="TextBox 20"/>
                  <p:cNvSpPr txBox="1">
                    <a:spLocks noChangeArrowheads="1"/>
                  </p:cNvSpPr>
                  <p:nvPr/>
                </p:nvSpPr>
                <p:spPr bwMode="auto">
                  <a:xfrm>
                    <a:off x="2456872" y="4701308"/>
                    <a:ext cx="3592945" cy="523220"/>
                  </a:xfrm>
                  <a:prstGeom prst="rect">
                    <a:avLst/>
                  </a:prstGeom>
                  <a:noFill/>
                  <a:ln w="9525">
                    <a:noFill/>
                    <a:miter lim="800000"/>
                    <a:headEnd/>
                    <a:tailEnd/>
                  </a:ln>
                </p:spPr>
                <p:txBody>
                  <a:bodyPr>
                    <a:spAutoFit/>
                  </a:bodyPr>
                  <a:lstStyle/>
                  <a:p>
                    <a:pPr algn="ctr"/>
                    <a:r>
                      <a:rPr lang="en-US" sz="1100" b="1" i="1" dirty="0">
                        <a:solidFill>
                          <a:srgbClr val="000000"/>
                        </a:solidFill>
                      </a:rPr>
                      <a:t>Composite</a:t>
                    </a:r>
                    <a:r>
                      <a:rPr lang="en-US" i="1" dirty="0">
                        <a:solidFill>
                          <a:srgbClr val="000000"/>
                        </a:solidFill>
                      </a:rPr>
                      <a:t/>
                    </a:r>
                    <a:br>
                      <a:rPr lang="en-US" i="1" dirty="0">
                        <a:solidFill>
                          <a:srgbClr val="000000"/>
                        </a:solidFill>
                      </a:rPr>
                    </a:br>
                    <a:r>
                      <a:rPr lang="en-US" i="1" dirty="0">
                        <a:solidFill>
                          <a:srgbClr val="000000"/>
                        </a:solidFill>
                      </a:rPr>
                      <a:t>Variational Principle</a:t>
                    </a:r>
                  </a:p>
                </p:txBody>
              </p:sp>
              <p:sp>
                <p:nvSpPr>
                  <p:cNvPr id="14352" name="Up-Down Arrow 25"/>
                  <p:cNvSpPr>
                    <a:spLocks noChangeArrowheads="1"/>
                  </p:cNvSpPr>
                  <p:nvPr/>
                </p:nvSpPr>
                <p:spPr bwMode="auto">
                  <a:xfrm>
                    <a:off x="4184073" y="5172365"/>
                    <a:ext cx="147782" cy="457200"/>
                  </a:xfrm>
                  <a:prstGeom prst="upDownArrow">
                    <a:avLst>
                      <a:gd name="adj1" fmla="val 50000"/>
                      <a:gd name="adj2" fmla="val 50001"/>
                    </a:avLst>
                  </a:prstGeom>
                  <a:noFill/>
                  <a:ln w="15875" algn="ctr">
                    <a:solidFill>
                      <a:schemeClr val="tx1"/>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28" name="TextBox 27"/>
                  <p:cNvSpPr txBox="1"/>
                  <p:nvPr/>
                </p:nvSpPr>
                <p:spPr>
                  <a:xfrm>
                    <a:off x="552164" y="5418021"/>
                    <a:ext cx="2449599" cy="253994"/>
                  </a:xfrm>
                  <a:prstGeom prst="rect">
                    <a:avLst/>
                  </a:prstGeom>
                  <a:noFill/>
                </p:spPr>
                <p:txBody>
                  <a:bodyPr>
                    <a:spAutoFit/>
                  </a:bodyPr>
                  <a:lstStyle/>
                  <a:p>
                    <a:pPr algn="ctr">
                      <a:defRPr/>
                    </a:pPr>
                    <a:r>
                      <a:rPr lang="en-US" sz="1050" b="1" i="1" dirty="0">
                        <a:solidFill>
                          <a:srgbClr val="700000"/>
                        </a:solidFill>
                      </a:rPr>
                      <a:t>Euler Lagrange Equations</a:t>
                    </a:r>
                    <a:endParaRPr lang="en-US" sz="1050" i="1" dirty="0">
                      <a:solidFill>
                        <a:srgbClr val="700000"/>
                      </a:solidFill>
                    </a:endParaRPr>
                  </a:p>
                </p:txBody>
              </p:sp>
              <p:sp>
                <p:nvSpPr>
                  <p:cNvPr id="14354" name="Oval 28"/>
                  <p:cNvSpPr>
                    <a:spLocks noChangeArrowheads="1"/>
                  </p:cNvSpPr>
                  <p:nvPr/>
                </p:nvSpPr>
                <p:spPr bwMode="auto">
                  <a:xfrm>
                    <a:off x="710623" y="5321530"/>
                    <a:ext cx="2024062" cy="457200"/>
                  </a:xfrm>
                  <a:prstGeom prst="ellipse">
                    <a:avLst/>
                  </a:prstGeom>
                  <a:noFill/>
                  <a:ln w="15875" algn="ctr">
                    <a:solidFill>
                      <a:srgbClr val="700000"/>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grpSp>
          </p:grpSp>
        </p:grpSp>
        <p:cxnSp>
          <p:nvCxnSpPr>
            <p:cNvPr id="14344" name="Straight Arrow Connector 30"/>
            <p:cNvCxnSpPr>
              <a:cxnSpLocks noChangeShapeType="1"/>
            </p:cNvCxnSpPr>
            <p:nvPr/>
          </p:nvCxnSpPr>
          <p:spPr bwMode="auto">
            <a:xfrm>
              <a:off x="2466686" y="5737947"/>
              <a:ext cx="200025" cy="166687"/>
            </a:xfrm>
            <a:prstGeom prst="straightConnector1">
              <a:avLst/>
            </a:prstGeom>
            <a:noFill/>
            <a:ln w="25400" algn="ctr">
              <a:solidFill>
                <a:srgbClr val="700000"/>
              </a:solidFill>
              <a:round/>
              <a:headEnd/>
              <a:tailEnd type="arrow" w="sm" len="sm"/>
            </a:ln>
          </p:spPr>
        </p:cxnSp>
      </p:grpSp>
    </p:spTree>
    <p:custDataLst>
      <p:tags r:id="rId3"/>
    </p:custDataLst>
    <p:extLst>
      <p:ext uri="{BB962C8B-B14F-4D97-AF65-F5344CB8AC3E}">
        <p14:creationId xmlns:p14="http://schemas.microsoft.com/office/powerpoint/2010/main" val="7464278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366" name="Slide Number Placeholder 1"/>
          <p:cNvSpPr>
            <a:spLocks noGrp="1"/>
          </p:cNvSpPr>
          <p:nvPr>
            <p:ph type="sldNum" sz="quarter" idx="12"/>
            <p:custDataLst>
              <p:tags r:id="rId4"/>
            </p:custDataLst>
          </p:nvPr>
        </p:nvSpPr>
        <p:spPr>
          <a:noFill/>
        </p:spPr>
        <p:txBody>
          <a:bodyPr/>
          <a:lstStyle/>
          <a:p>
            <a:r>
              <a:rPr lang="en-US" dirty="0" smtClean="0">
                <a:cs typeface="Arial" pitchFamily="34" charset="0"/>
              </a:rPr>
              <a:t>Page </a:t>
            </a:r>
            <a:fld id="{8F4A798E-499B-45E0-82A9-763447BEE439}" type="slidenum">
              <a:rPr lang="en-US" smtClean="0">
                <a:cs typeface="Arial" pitchFamily="34" charset="0"/>
              </a:rPr>
              <a:pPr/>
              <a:t>45</a:t>
            </a:fld>
            <a:endParaRPr lang="en-US" dirty="0" smtClean="0">
              <a:cs typeface="Arial" pitchFamily="34" charset="0"/>
            </a:endParaRPr>
          </a:p>
        </p:txBody>
      </p:sp>
      <p:sp>
        <p:nvSpPr>
          <p:cNvPr id="15367" name="TextBox 3"/>
          <p:cNvSpPr txBox="1">
            <a:spLocks noChangeArrowheads="1"/>
          </p:cNvSpPr>
          <p:nvPr>
            <p:custDataLst>
              <p:tags r:id="rId5"/>
            </p:custDataLst>
          </p:nvPr>
        </p:nvSpPr>
        <p:spPr bwMode="auto">
          <a:xfrm>
            <a:off x="671513" y="0"/>
            <a:ext cx="7667625" cy="1138238"/>
          </a:xfrm>
          <a:prstGeom prst="rect">
            <a:avLst/>
          </a:prstGeom>
          <a:noFill/>
          <a:ln w="9525">
            <a:noFill/>
            <a:miter lim="800000"/>
            <a:headEnd/>
            <a:tailEnd/>
          </a:ln>
        </p:spPr>
        <p:txBody>
          <a:bodyPr>
            <a:spAutoFit/>
          </a:bodyPr>
          <a:lstStyle/>
          <a:p>
            <a:pPr algn="ctr" eaLnBrk="0" hangingPunct="0">
              <a:spcBef>
                <a:spcPct val="50000"/>
              </a:spcBef>
            </a:pPr>
            <a:r>
              <a:rPr lang="en-US" sz="3200" b="1" i="1" u="sng" dirty="0">
                <a:solidFill>
                  <a:srgbClr val="000000"/>
                </a:solidFill>
                <a:latin typeface="Calibri" pitchFamily="34" charset="0"/>
              </a:rPr>
              <a:t>Variational Analysis of Ionic Solution </a:t>
            </a:r>
            <a:br>
              <a:rPr lang="en-US" sz="3200" b="1" i="1" u="sng" dirty="0">
                <a:solidFill>
                  <a:srgbClr val="000000"/>
                </a:solidFill>
                <a:latin typeface="Calibri" pitchFamily="34" charset="0"/>
              </a:rPr>
            </a:br>
            <a:r>
              <a:rPr lang="en-US" sz="3600" b="1" i="1" dirty="0">
                <a:solidFill>
                  <a:srgbClr val="000000"/>
                </a:solidFill>
                <a:latin typeface="Calibri" pitchFamily="34" charset="0"/>
              </a:rPr>
              <a:t> EnVarA</a:t>
            </a:r>
            <a:endParaRPr lang="en-US" sz="3600" dirty="0">
              <a:solidFill>
                <a:srgbClr val="000000"/>
              </a:solidFill>
              <a:latin typeface="Calibri" pitchFamily="34" charset="0"/>
            </a:endParaRPr>
          </a:p>
        </p:txBody>
      </p:sp>
      <p:graphicFrame>
        <p:nvGraphicFramePr>
          <p:cNvPr id="15362" name="Object 2"/>
          <p:cNvGraphicFramePr>
            <a:graphicFrameLocks noChangeAspect="1"/>
          </p:cNvGraphicFramePr>
          <p:nvPr>
            <p:custDataLst>
              <p:tags r:id="rId6"/>
            </p:custDataLst>
          </p:nvPr>
        </p:nvGraphicFramePr>
        <p:xfrm>
          <a:off x="646113" y="3525838"/>
          <a:ext cx="8064500" cy="2057400"/>
        </p:xfrm>
        <a:graphic>
          <a:graphicData uri="http://schemas.openxmlformats.org/presentationml/2006/ole">
            <mc:AlternateContent xmlns:mc="http://schemas.openxmlformats.org/markup-compatibility/2006">
              <mc:Choice xmlns:v="urn:schemas-microsoft-com:vml" Requires="v">
                <p:oleObj spid="_x0000_s59415" name="Equation" r:id="rId26" imgW="8064360" imgH="2057400" progId="Equation.DSMT4">
                  <p:embed/>
                </p:oleObj>
              </mc:Choice>
              <mc:Fallback>
                <p:oleObj name="Equation" r:id="rId26" imgW="8064360" imgH="20574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6113" y="3525838"/>
                        <a:ext cx="80645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3"/>
          <p:cNvGraphicFramePr>
            <a:graphicFrameLocks noChangeAspect="1"/>
          </p:cNvGraphicFramePr>
          <p:nvPr>
            <p:custDataLst>
              <p:tags r:id="rId7"/>
            </p:custDataLst>
          </p:nvPr>
        </p:nvGraphicFramePr>
        <p:xfrm>
          <a:off x="831850" y="1176338"/>
          <a:ext cx="5943600" cy="2590800"/>
        </p:xfrm>
        <a:graphic>
          <a:graphicData uri="http://schemas.openxmlformats.org/presentationml/2006/ole">
            <mc:AlternateContent xmlns:mc="http://schemas.openxmlformats.org/markup-compatibility/2006">
              <mc:Choice xmlns:v="urn:schemas-microsoft-com:vml" Requires="v">
                <p:oleObj spid="_x0000_s59416" name="Equation" r:id="rId28" imgW="5943600" imgH="2590560" progId="Equation.DSMT4">
                  <p:embed/>
                </p:oleObj>
              </mc:Choice>
              <mc:Fallback>
                <p:oleObj name="Equation" r:id="rId28" imgW="5943600" imgH="259056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1850" y="1176338"/>
                        <a:ext cx="5943600" cy="259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Rounded Rectangular Callout 5"/>
          <p:cNvSpPr>
            <a:spLocks noChangeArrowheads="1"/>
          </p:cNvSpPr>
          <p:nvPr>
            <p:custDataLst>
              <p:tags r:id="rId8"/>
            </p:custDataLst>
          </p:nvPr>
        </p:nvSpPr>
        <p:spPr bwMode="auto">
          <a:xfrm>
            <a:off x="666750" y="1349375"/>
            <a:ext cx="1497013" cy="579438"/>
          </a:xfrm>
          <a:prstGeom prst="wedgeRoundRectCallout">
            <a:avLst>
              <a:gd name="adj1" fmla="val -34606"/>
              <a:gd name="adj2" fmla="val 12587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5369" name="Rounded Rectangular Callout 6"/>
          <p:cNvSpPr>
            <a:spLocks noChangeArrowheads="1"/>
          </p:cNvSpPr>
          <p:nvPr>
            <p:custDataLst>
              <p:tags r:id="rId9"/>
            </p:custDataLst>
          </p:nvPr>
        </p:nvSpPr>
        <p:spPr bwMode="auto">
          <a:xfrm>
            <a:off x="755650" y="1706563"/>
            <a:ext cx="404813" cy="457200"/>
          </a:xfrm>
          <a:prstGeom prst="wedgeRoundRectCallout">
            <a:avLst>
              <a:gd name="adj1" fmla="val -20833"/>
              <a:gd name="adj2" fmla="val 6250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grpSp>
        <p:nvGrpSpPr>
          <p:cNvPr id="15370" name="Group 17"/>
          <p:cNvGrpSpPr>
            <a:grpSpLocks/>
          </p:cNvGrpSpPr>
          <p:nvPr>
            <p:custDataLst>
              <p:tags r:id="rId10"/>
            </p:custDataLst>
          </p:nvPr>
        </p:nvGrpSpPr>
        <p:grpSpPr bwMode="auto">
          <a:xfrm>
            <a:off x="219075" y="1054100"/>
            <a:ext cx="1522413" cy="1255713"/>
            <a:chOff x="219308" y="1054477"/>
            <a:chExt cx="1522606" cy="1255336"/>
          </a:xfrm>
        </p:grpSpPr>
        <p:grpSp>
          <p:nvGrpSpPr>
            <p:cNvPr id="15383" name="Group 10"/>
            <p:cNvGrpSpPr>
              <a:grpSpLocks/>
            </p:cNvGrpSpPr>
            <p:nvPr/>
          </p:nvGrpSpPr>
          <p:grpSpPr bwMode="auto">
            <a:xfrm>
              <a:off x="219308" y="1054477"/>
              <a:ext cx="1522606" cy="982186"/>
              <a:chOff x="7077308" y="72291"/>
              <a:chExt cx="1522606" cy="982186"/>
            </a:xfrm>
          </p:grpSpPr>
          <p:sp>
            <p:nvSpPr>
              <p:cNvPr id="15385" name="TextBox 9"/>
              <p:cNvSpPr txBox="1">
                <a:spLocks noChangeArrowheads="1"/>
              </p:cNvSpPr>
              <p:nvPr/>
            </p:nvSpPr>
            <p:spPr bwMode="auto">
              <a:xfrm>
                <a:off x="7077308" y="161925"/>
                <a:ext cx="1522606" cy="892552"/>
              </a:xfrm>
              <a:prstGeom prst="rect">
                <a:avLst/>
              </a:prstGeom>
              <a:noFill/>
              <a:ln w="12700" algn="ctr">
                <a:noFill/>
                <a:round/>
                <a:headEnd/>
                <a:tailEnd type="arrow" w="med" len="med"/>
              </a:ln>
            </p:spPr>
            <p:txBody>
              <a:bodyPr>
                <a:spAutoFit/>
              </a:bodyPr>
              <a:lstStyle/>
              <a:p>
                <a:pPr algn="ctr" eaLnBrk="0" hangingPunct="0"/>
                <a:r>
                  <a:rPr lang="en-US" sz="1200" b="1" dirty="0">
                    <a:solidFill>
                      <a:srgbClr val="000000"/>
                    </a:solidFill>
                  </a:rPr>
                  <a:t>    Generalization of Chemical Free Energy</a:t>
                </a:r>
              </a:p>
              <a:p>
                <a:endParaRPr lang="en-US" dirty="0">
                  <a:solidFill>
                    <a:srgbClr val="000000"/>
                  </a:solidFill>
                </a:endParaRPr>
              </a:p>
            </p:txBody>
          </p:sp>
          <p:sp>
            <p:nvSpPr>
              <p:cNvPr id="15386" name="Oval 8"/>
              <p:cNvSpPr>
                <a:spLocks noChangeArrowheads="1"/>
              </p:cNvSpPr>
              <p:nvPr/>
            </p:nvSpPr>
            <p:spPr bwMode="auto">
              <a:xfrm>
                <a:off x="7146538" y="72291"/>
                <a:ext cx="1453376" cy="735747"/>
              </a:xfrm>
              <a:prstGeom prst="ellipse">
                <a:avLst/>
              </a:prstGeom>
              <a:noFill/>
              <a:ln w="25400" algn="ctr">
                <a:solidFill>
                  <a:schemeClr val="tx1"/>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grpSp>
        <p:cxnSp>
          <p:nvCxnSpPr>
            <p:cNvPr id="15384" name="Straight Arrow Connector 12"/>
            <p:cNvCxnSpPr>
              <a:cxnSpLocks noChangeShapeType="1"/>
            </p:cNvCxnSpPr>
            <p:nvPr/>
          </p:nvCxnSpPr>
          <p:spPr bwMode="auto">
            <a:xfrm rot="16200000" flipH="1">
              <a:off x="487920" y="1911905"/>
              <a:ext cx="576738" cy="219078"/>
            </a:xfrm>
            <a:prstGeom prst="straightConnector1">
              <a:avLst/>
            </a:prstGeom>
            <a:noFill/>
            <a:ln w="25400" algn="ctr">
              <a:solidFill>
                <a:schemeClr val="tx1"/>
              </a:solidFill>
              <a:round/>
              <a:headEnd/>
              <a:tailEnd type="arrow" w="med" len="med"/>
            </a:ln>
          </p:spPr>
        </p:cxnSp>
      </p:grpSp>
      <p:sp>
        <p:nvSpPr>
          <p:cNvPr id="15371" name="Oval 13"/>
          <p:cNvSpPr>
            <a:spLocks noChangeArrowheads="1"/>
          </p:cNvSpPr>
          <p:nvPr>
            <p:custDataLst>
              <p:tags r:id="rId11"/>
            </p:custDataLst>
          </p:nvPr>
        </p:nvSpPr>
        <p:spPr bwMode="auto">
          <a:xfrm>
            <a:off x="6019800" y="3848100"/>
            <a:ext cx="914400" cy="914400"/>
          </a:xfrm>
          <a:prstGeom prst="ellipse">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5372" name="Left Arrow 16"/>
          <p:cNvSpPr>
            <a:spLocks noChangeArrowheads="1"/>
          </p:cNvSpPr>
          <p:nvPr>
            <p:custDataLst>
              <p:tags r:id="rId12"/>
            </p:custDataLst>
          </p:nvPr>
        </p:nvSpPr>
        <p:spPr bwMode="auto">
          <a:xfrm rot="-3530948">
            <a:off x="6776244" y="4021932"/>
            <a:ext cx="457200" cy="182562"/>
          </a:xfrm>
          <a:prstGeom prst="leftArrow">
            <a:avLst>
              <a:gd name="adj1" fmla="val 50000"/>
              <a:gd name="adj2" fmla="val 50029"/>
            </a:avLst>
          </a:prstGeom>
          <a:solidFill>
            <a:srgbClr val="0070C0"/>
          </a:solidFill>
          <a:ln w="15875" algn="ctr">
            <a:solidFill>
              <a:schemeClr val="tx1"/>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5373" name="Rectangle 14"/>
          <p:cNvSpPr>
            <a:spLocks noChangeArrowheads="1"/>
          </p:cNvSpPr>
          <p:nvPr>
            <p:custDataLst>
              <p:tags r:id="rId13"/>
            </p:custDataLst>
          </p:nvPr>
        </p:nvSpPr>
        <p:spPr bwMode="auto">
          <a:xfrm>
            <a:off x="3338513" y="6388100"/>
            <a:ext cx="2035175" cy="277813"/>
          </a:xfrm>
          <a:prstGeom prst="rect">
            <a:avLst/>
          </a:prstGeom>
          <a:noFill/>
          <a:ln w="9525">
            <a:noFill/>
            <a:miter lim="800000"/>
            <a:headEnd/>
            <a:tailEnd/>
          </a:ln>
        </p:spPr>
        <p:txBody>
          <a:bodyPr wrap="none">
            <a:spAutoFit/>
          </a:bodyPr>
          <a:lstStyle/>
          <a:p>
            <a:r>
              <a:rPr lang="en-US" sz="1200" b="1" dirty="0">
                <a:solidFill>
                  <a:srgbClr val="000000"/>
                </a:solidFill>
              </a:rPr>
              <a:t>Eisenberg, Hyon, and Liu</a:t>
            </a:r>
            <a:endParaRPr lang="en-US" dirty="0">
              <a:solidFill>
                <a:srgbClr val="000000"/>
              </a:solidFill>
            </a:endParaRPr>
          </a:p>
        </p:txBody>
      </p:sp>
      <p:sp>
        <p:nvSpPr>
          <p:cNvPr id="15374" name="TextBox 16"/>
          <p:cNvSpPr txBox="1">
            <a:spLocks noChangeArrowheads="1"/>
          </p:cNvSpPr>
          <p:nvPr>
            <p:custDataLst>
              <p:tags r:id="rId14"/>
            </p:custDataLst>
          </p:nvPr>
        </p:nvSpPr>
        <p:spPr bwMode="auto">
          <a:xfrm>
            <a:off x="1958975" y="3460750"/>
            <a:ext cx="1068388" cy="461963"/>
          </a:xfrm>
          <a:prstGeom prst="rect">
            <a:avLst/>
          </a:prstGeom>
          <a:noFill/>
          <a:ln w="9525">
            <a:noFill/>
            <a:miter lim="800000"/>
            <a:headEnd/>
            <a:tailEnd/>
          </a:ln>
        </p:spPr>
        <p:txBody>
          <a:bodyPr wrap="none">
            <a:spAutoFit/>
          </a:bodyPr>
          <a:lstStyle/>
          <a:p>
            <a:pPr algn="ctr"/>
            <a:r>
              <a:rPr lang="en-US" sz="1200" b="1" dirty="0">
                <a:solidFill>
                  <a:srgbClr val="000000"/>
                </a:solidFill>
              </a:rPr>
              <a:t>from </a:t>
            </a:r>
            <a:br>
              <a:rPr lang="en-US" sz="1200" b="1" dirty="0">
                <a:solidFill>
                  <a:srgbClr val="000000"/>
                </a:solidFill>
              </a:rPr>
            </a:br>
            <a:r>
              <a:rPr lang="en-US" sz="1200" b="1" dirty="0">
                <a:solidFill>
                  <a:srgbClr val="000000"/>
                </a:solidFill>
              </a:rPr>
              <a:t>Poisson Eq.</a:t>
            </a:r>
            <a:endParaRPr lang="en-US" b="1" dirty="0">
              <a:solidFill>
                <a:srgbClr val="000000"/>
              </a:solidFill>
            </a:endParaRPr>
          </a:p>
        </p:txBody>
      </p:sp>
      <p:cxnSp>
        <p:nvCxnSpPr>
          <p:cNvPr id="15375" name="Straight Arrow Connector 18"/>
          <p:cNvCxnSpPr>
            <a:cxnSpLocks noChangeShapeType="1"/>
          </p:cNvCxnSpPr>
          <p:nvPr>
            <p:custDataLst>
              <p:tags r:id="rId15"/>
            </p:custDataLst>
          </p:nvPr>
        </p:nvCxnSpPr>
        <p:spPr bwMode="auto">
          <a:xfrm rot="5400000">
            <a:off x="1869281" y="4060032"/>
            <a:ext cx="366713" cy="82550"/>
          </a:xfrm>
          <a:prstGeom prst="straightConnector1">
            <a:avLst/>
          </a:prstGeom>
          <a:noFill/>
          <a:ln w="12700" algn="ctr">
            <a:solidFill>
              <a:schemeClr val="tx1"/>
            </a:solidFill>
            <a:round/>
            <a:headEnd/>
            <a:tailEnd type="arrow" w="med" len="med"/>
          </a:ln>
        </p:spPr>
      </p:cxnSp>
      <p:graphicFrame>
        <p:nvGraphicFramePr>
          <p:cNvPr id="15364" name="Object 4"/>
          <p:cNvGraphicFramePr>
            <a:graphicFrameLocks noChangeAspect="1"/>
          </p:cNvGraphicFramePr>
          <p:nvPr>
            <p:custDataLst>
              <p:tags r:id="rId16"/>
            </p:custDataLst>
          </p:nvPr>
        </p:nvGraphicFramePr>
        <p:xfrm>
          <a:off x="6584950" y="3660775"/>
          <a:ext cx="1066800" cy="203200"/>
        </p:xfrm>
        <a:graphic>
          <a:graphicData uri="http://schemas.openxmlformats.org/presentationml/2006/ole">
            <mc:AlternateContent xmlns:mc="http://schemas.openxmlformats.org/markup-compatibility/2006">
              <mc:Choice xmlns:v="urn:schemas-microsoft-com:vml" Requires="v">
                <p:oleObj spid="_x0000_s59417" name="Equation" r:id="rId30" imgW="1066680" imgH="203040" progId="Equation.DSMT4">
                  <p:embed/>
                </p:oleObj>
              </mc:Choice>
              <mc:Fallback>
                <p:oleObj name="Equation" r:id="rId30" imgW="1066680" imgH="20304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4950" y="3660775"/>
                        <a:ext cx="10668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6" name="TextBox 18"/>
          <p:cNvSpPr txBox="1">
            <a:spLocks noChangeArrowheads="1"/>
          </p:cNvSpPr>
          <p:nvPr>
            <p:custDataLst>
              <p:tags r:id="rId17"/>
            </p:custDataLst>
          </p:nvPr>
        </p:nvSpPr>
        <p:spPr bwMode="auto">
          <a:xfrm>
            <a:off x="3309938" y="3756025"/>
            <a:ext cx="2116137" cy="276225"/>
          </a:xfrm>
          <a:prstGeom prst="rect">
            <a:avLst/>
          </a:prstGeom>
          <a:noFill/>
          <a:ln w="9525">
            <a:noFill/>
            <a:miter lim="800000"/>
            <a:headEnd/>
            <a:tailEnd/>
          </a:ln>
        </p:spPr>
        <p:txBody>
          <a:bodyPr>
            <a:spAutoFit/>
          </a:bodyPr>
          <a:lstStyle/>
          <a:p>
            <a:r>
              <a:rPr lang="en-US" sz="1200" b="1" dirty="0">
                <a:solidFill>
                  <a:srgbClr val="005024"/>
                </a:solidFill>
              </a:rPr>
              <a:t>Number Densities</a:t>
            </a:r>
          </a:p>
        </p:txBody>
      </p:sp>
      <p:cxnSp>
        <p:nvCxnSpPr>
          <p:cNvPr id="15377" name="Straight Arrow Connector 20"/>
          <p:cNvCxnSpPr>
            <a:cxnSpLocks noChangeShapeType="1"/>
          </p:cNvCxnSpPr>
          <p:nvPr>
            <p:custDataLst>
              <p:tags r:id="rId18"/>
            </p:custDataLst>
          </p:nvPr>
        </p:nvCxnSpPr>
        <p:spPr bwMode="auto">
          <a:xfrm rot="10800000" flipV="1">
            <a:off x="3309938" y="4043363"/>
            <a:ext cx="528637" cy="361950"/>
          </a:xfrm>
          <a:prstGeom prst="straightConnector1">
            <a:avLst/>
          </a:prstGeom>
          <a:noFill/>
          <a:ln w="25400" algn="ctr">
            <a:solidFill>
              <a:srgbClr val="005024"/>
            </a:solidFill>
            <a:round/>
            <a:headEnd/>
            <a:tailEnd type="arrow" w="med" len="med"/>
          </a:ln>
        </p:spPr>
      </p:cxnSp>
      <p:cxnSp>
        <p:nvCxnSpPr>
          <p:cNvPr id="15378" name="Straight Arrow Connector 24"/>
          <p:cNvCxnSpPr>
            <a:cxnSpLocks noChangeShapeType="1"/>
          </p:cNvCxnSpPr>
          <p:nvPr>
            <p:custDataLst>
              <p:tags r:id="rId19"/>
            </p:custDataLst>
          </p:nvPr>
        </p:nvCxnSpPr>
        <p:spPr bwMode="auto">
          <a:xfrm>
            <a:off x="4035425" y="4051300"/>
            <a:ext cx="446088" cy="384175"/>
          </a:xfrm>
          <a:prstGeom prst="straightConnector1">
            <a:avLst/>
          </a:prstGeom>
          <a:noFill/>
          <a:ln w="25400" algn="ctr">
            <a:solidFill>
              <a:srgbClr val="005024"/>
            </a:solidFill>
            <a:round/>
            <a:headEnd/>
            <a:tailEnd type="arrow" w="med" len="med"/>
          </a:ln>
        </p:spPr>
      </p:cxnSp>
      <p:sp>
        <p:nvSpPr>
          <p:cNvPr id="15379" name="TextBox 21"/>
          <p:cNvSpPr txBox="1">
            <a:spLocks noChangeArrowheads="1"/>
          </p:cNvSpPr>
          <p:nvPr>
            <p:custDataLst>
              <p:tags r:id="rId20"/>
            </p:custDataLst>
          </p:nvPr>
        </p:nvSpPr>
        <p:spPr bwMode="auto">
          <a:xfrm>
            <a:off x="152400" y="5305425"/>
            <a:ext cx="923925" cy="461963"/>
          </a:xfrm>
          <a:prstGeom prst="rect">
            <a:avLst/>
          </a:prstGeom>
          <a:noFill/>
          <a:ln w="9525">
            <a:noFill/>
            <a:miter lim="800000"/>
            <a:headEnd/>
            <a:tailEnd/>
          </a:ln>
        </p:spPr>
        <p:txBody>
          <a:bodyPr>
            <a:spAutoFit/>
          </a:bodyPr>
          <a:lstStyle/>
          <a:p>
            <a:r>
              <a:rPr lang="en-US" sz="1200" b="1" dirty="0">
                <a:solidFill>
                  <a:srgbClr val="000000"/>
                </a:solidFill>
              </a:rPr>
              <a:t>Lagrange </a:t>
            </a:r>
            <a:br>
              <a:rPr lang="en-US" sz="1200" b="1" dirty="0">
                <a:solidFill>
                  <a:srgbClr val="000000"/>
                </a:solidFill>
              </a:rPr>
            </a:br>
            <a:r>
              <a:rPr lang="en-US" sz="1200" b="1" dirty="0">
                <a:solidFill>
                  <a:srgbClr val="000000"/>
                </a:solidFill>
              </a:rPr>
              <a:t>Multiplier</a:t>
            </a:r>
          </a:p>
        </p:txBody>
      </p:sp>
      <p:cxnSp>
        <p:nvCxnSpPr>
          <p:cNvPr id="15380" name="Straight Arrow Connector 12"/>
          <p:cNvCxnSpPr>
            <a:cxnSpLocks noChangeShapeType="1"/>
          </p:cNvCxnSpPr>
          <p:nvPr>
            <p:custDataLst>
              <p:tags r:id="rId21"/>
            </p:custDataLst>
          </p:nvPr>
        </p:nvCxnSpPr>
        <p:spPr bwMode="auto">
          <a:xfrm rot="5400000" flipH="1" flipV="1">
            <a:off x="533400" y="4791075"/>
            <a:ext cx="533400" cy="419100"/>
          </a:xfrm>
          <a:prstGeom prst="straightConnector1">
            <a:avLst/>
          </a:prstGeom>
          <a:noFill/>
          <a:ln w="12700" algn="ctr">
            <a:solidFill>
              <a:schemeClr val="tx1"/>
            </a:solidFill>
            <a:round/>
            <a:headEnd/>
            <a:tailEnd type="arrow" w="med" len="med"/>
          </a:ln>
        </p:spPr>
      </p:cxnSp>
      <p:sp>
        <p:nvSpPr>
          <p:cNvPr id="15381" name="TextBox 28"/>
          <p:cNvSpPr txBox="1">
            <a:spLocks noChangeArrowheads="1"/>
          </p:cNvSpPr>
          <p:nvPr>
            <p:custDataLst>
              <p:tags r:id="rId22"/>
            </p:custDataLst>
          </p:nvPr>
        </p:nvSpPr>
        <p:spPr bwMode="auto">
          <a:xfrm>
            <a:off x="923925" y="3390900"/>
            <a:ext cx="1247775" cy="461963"/>
          </a:xfrm>
          <a:prstGeom prst="rect">
            <a:avLst/>
          </a:prstGeom>
          <a:noFill/>
          <a:ln w="9525">
            <a:noFill/>
            <a:miter lim="800000"/>
            <a:headEnd/>
            <a:tailEnd/>
          </a:ln>
        </p:spPr>
        <p:txBody>
          <a:bodyPr>
            <a:spAutoFit/>
          </a:bodyPr>
          <a:lstStyle/>
          <a:p>
            <a:pPr algn="ctr"/>
            <a:r>
              <a:rPr lang="en-US" sz="1200" b="1" dirty="0">
                <a:solidFill>
                  <a:srgbClr val="000000"/>
                </a:solidFill>
              </a:rPr>
              <a:t>Dielectric Coefficient</a:t>
            </a:r>
          </a:p>
        </p:txBody>
      </p:sp>
      <p:cxnSp>
        <p:nvCxnSpPr>
          <p:cNvPr id="15382" name="Straight Arrow Connector 12"/>
          <p:cNvCxnSpPr>
            <a:cxnSpLocks noChangeShapeType="1"/>
          </p:cNvCxnSpPr>
          <p:nvPr>
            <p:custDataLst>
              <p:tags r:id="rId23"/>
            </p:custDataLst>
          </p:nvPr>
        </p:nvCxnSpPr>
        <p:spPr bwMode="auto">
          <a:xfrm rot="16200000" flipH="1">
            <a:off x="1304925" y="4095750"/>
            <a:ext cx="476250" cy="19050"/>
          </a:xfrm>
          <a:prstGeom prst="straightConnector1">
            <a:avLst/>
          </a:prstGeom>
          <a:noFill/>
          <a:ln w="12700" algn="ctr">
            <a:solidFill>
              <a:schemeClr val="tx1"/>
            </a:solidFill>
            <a:round/>
            <a:headEnd/>
            <a:tailEnd type="arrow" w="med" len="med"/>
          </a:ln>
        </p:spPr>
      </p:cxnSp>
    </p:spTree>
    <p:custDataLst>
      <p:tags r:id="rId3"/>
    </p:custDataLst>
    <p:extLst>
      <p:ext uri="{BB962C8B-B14F-4D97-AF65-F5344CB8AC3E}">
        <p14:creationId xmlns:p14="http://schemas.microsoft.com/office/powerpoint/2010/main" val="139197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390" name="Slide Number Placeholder 1"/>
          <p:cNvSpPr>
            <a:spLocks noGrp="1"/>
          </p:cNvSpPr>
          <p:nvPr>
            <p:ph type="sldNum" sz="quarter" idx="12"/>
            <p:custDataLst>
              <p:tags r:id="rId4"/>
            </p:custDataLst>
          </p:nvPr>
        </p:nvSpPr>
        <p:spPr>
          <a:noFill/>
        </p:spPr>
        <p:txBody>
          <a:bodyPr/>
          <a:lstStyle/>
          <a:p>
            <a:r>
              <a:rPr lang="en-US" dirty="0" smtClean="0">
                <a:cs typeface="Arial" pitchFamily="34" charset="0"/>
              </a:rPr>
              <a:t>Page </a:t>
            </a:r>
            <a:fld id="{F2334622-3671-4ADC-A67F-0661DA0F1A87}" type="slidenum">
              <a:rPr lang="en-US" smtClean="0">
                <a:cs typeface="Arial" pitchFamily="34" charset="0"/>
              </a:rPr>
              <a:pPr/>
              <a:t>46</a:t>
            </a:fld>
            <a:endParaRPr lang="en-US" dirty="0" smtClean="0">
              <a:cs typeface="Arial" pitchFamily="34" charset="0"/>
            </a:endParaRPr>
          </a:p>
        </p:txBody>
      </p:sp>
      <p:sp>
        <p:nvSpPr>
          <p:cNvPr id="16391" name="TextBox 3"/>
          <p:cNvSpPr txBox="1">
            <a:spLocks noChangeArrowheads="1"/>
          </p:cNvSpPr>
          <p:nvPr>
            <p:custDataLst>
              <p:tags r:id="rId5"/>
            </p:custDataLst>
          </p:nvPr>
        </p:nvSpPr>
        <p:spPr bwMode="auto">
          <a:xfrm>
            <a:off x="693738" y="111125"/>
            <a:ext cx="7491412" cy="862013"/>
          </a:xfrm>
          <a:prstGeom prst="rect">
            <a:avLst/>
          </a:prstGeom>
          <a:noFill/>
          <a:ln w="9525">
            <a:noFill/>
            <a:miter lim="800000"/>
            <a:headEnd/>
            <a:tailEnd/>
          </a:ln>
        </p:spPr>
        <p:txBody>
          <a:bodyPr>
            <a:spAutoFit/>
          </a:bodyPr>
          <a:lstStyle/>
          <a:p>
            <a:pPr algn="ctr" eaLnBrk="0" hangingPunct="0">
              <a:spcBef>
                <a:spcPct val="50000"/>
              </a:spcBef>
            </a:pPr>
            <a:r>
              <a:rPr lang="en-US" sz="1800" b="1" i="1" dirty="0">
                <a:solidFill>
                  <a:srgbClr val="000000"/>
                </a:solidFill>
                <a:latin typeface="Calibri" pitchFamily="34" charset="0"/>
              </a:rPr>
              <a:t>EnVarA </a:t>
            </a:r>
            <a:r>
              <a:rPr lang="en-US" sz="3600" b="1" i="1" dirty="0">
                <a:solidFill>
                  <a:srgbClr val="000000"/>
                </a:solidFill>
                <a:latin typeface="Calibri" pitchFamily="34" charset="0"/>
              </a:rPr>
              <a:t/>
            </a:r>
            <a:br>
              <a:rPr lang="en-US" sz="3600" b="1" i="1" dirty="0">
                <a:solidFill>
                  <a:srgbClr val="000000"/>
                </a:solidFill>
                <a:latin typeface="Calibri" pitchFamily="34" charset="0"/>
              </a:rPr>
            </a:br>
            <a:r>
              <a:rPr lang="en-US" sz="3200" b="1" i="1" dirty="0">
                <a:solidFill>
                  <a:srgbClr val="000000"/>
                </a:solidFill>
                <a:latin typeface="Calibri" pitchFamily="34" charset="0"/>
              </a:rPr>
              <a:t>Dissipation Principle for Ions</a:t>
            </a:r>
            <a:endParaRPr lang="en-US" sz="3600" dirty="0">
              <a:solidFill>
                <a:srgbClr val="000000"/>
              </a:solidFill>
              <a:latin typeface="Calibri" pitchFamily="34" charset="0"/>
            </a:endParaRPr>
          </a:p>
        </p:txBody>
      </p:sp>
      <p:graphicFrame>
        <p:nvGraphicFramePr>
          <p:cNvPr id="16386" name="Object 2"/>
          <p:cNvGraphicFramePr>
            <a:graphicFrameLocks noChangeAspect="1"/>
          </p:cNvGraphicFramePr>
          <p:nvPr>
            <p:custDataLst>
              <p:tags r:id="rId6"/>
            </p:custDataLst>
          </p:nvPr>
        </p:nvGraphicFramePr>
        <p:xfrm>
          <a:off x="1870075" y="3749675"/>
          <a:ext cx="6921500" cy="1714500"/>
        </p:xfrm>
        <a:graphic>
          <a:graphicData uri="http://schemas.openxmlformats.org/presentationml/2006/ole">
            <mc:AlternateContent xmlns:mc="http://schemas.openxmlformats.org/markup-compatibility/2006">
              <mc:Choice xmlns:v="urn:schemas-microsoft-com:vml" Requires="v">
                <p:oleObj spid="_x0000_s60439" name="Equation" r:id="rId24" imgW="6921360" imgH="1714320" progId="Equation.DSMT4">
                  <p:embed/>
                </p:oleObj>
              </mc:Choice>
              <mc:Fallback>
                <p:oleObj name="Equation" r:id="rId24" imgW="6921360" imgH="171432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70075" y="3749675"/>
                        <a:ext cx="6921500" cy="171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3"/>
          <p:cNvGraphicFramePr>
            <a:graphicFrameLocks noChangeAspect="1"/>
          </p:cNvGraphicFramePr>
          <p:nvPr>
            <p:custDataLst>
              <p:tags r:id="rId7"/>
            </p:custDataLst>
          </p:nvPr>
        </p:nvGraphicFramePr>
        <p:xfrm>
          <a:off x="504825" y="1482725"/>
          <a:ext cx="8001000" cy="1612900"/>
        </p:xfrm>
        <a:graphic>
          <a:graphicData uri="http://schemas.openxmlformats.org/presentationml/2006/ole">
            <mc:AlternateContent xmlns:mc="http://schemas.openxmlformats.org/markup-compatibility/2006">
              <mc:Choice xmlns:v="urn:schemas-microsoft-com:vml" Requires="v">
                <p:oleObj spid="_x0000_s60440" name="Equation" r:id="rId26" imgW="8001000" imgH="1612800" progId="Equation.DSMT4">
                  <p:embed/>
                </p:oleObj>
              </mc:Choice>
              <mc:Fallback>
                <p:oleObj name="Equation" r:id="rId26" imgW="8001000" imgH="16128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4825" y="1482725"/>
                        <a:ext cx="8001000" cy="161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Rounded Rectangular Callout 5"/>
          <p:cNvSpPr>
            <a:spLocks noChangeArrowheads="1"/>
          </p:cNvSpPr>
          <p:nvPr>
            <p:custDataLst>
              <p:tags r:id="rId8"/>
            </p:custDataLst>
          </p:nvPr>
        </p:nvSpPr>
        <p:spPr bwMode="auto">
          <a:xfrm>
            <a:off x="666750" y="1349375"/>
            <a:ext cx="1497013" cy="579438"/>
          </a:xfrm>
          <a:prstGeom prst="wedgeRoundRectCallout">
            <a:avLst>
              <a:gd name="adj1" fmla="val -34606"/>
              <a:gd name="adj2" fmla="val 12587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393" name="Rounded Rectangular Callout 6"/>
          <p:cNvSpPr>
            <a:spLocks noChangeArrowheads="1"/>
          </p:cNvSpPr>
          <p:nvPr>
            <p:custDataLst>
              <p:tags r:id="rId9"/>
            </p:custDataLst>
          </p:nvPr>
        </p:nvSpPr>
        <p:spPr bwMode="auto">
          <a:xfrm>
            <a:off x="755650" y="1706563"/>
            <a:ext cx="404813" cy="457200"/>
          </a:xfrm>
          <a:prstGeom prst="wedgeRoundRectCallout">
            <a:avLst>
              <a:gd name="adj1" fmla="val -20833"/>
              <a:gd name="adj2" fmla="val 6250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grpSp>
        <p:nvGrpSpPr>
          <p:cNvPr id="16394" name="Group 17"/>
          <p:cNvGrpSpPr>
            <a:grpSpLocks/>
          </p:cNvGrpSpPr>
          <p:nvPr>
            <p:custDataLst>
              <p:tags r:id="rId10"/>
            </p:custDataLst>
          </p:nvPr>
        </p:nvGrpSpPr>
        <p:grpSpPr bwMode="auto">
          <a:xfrm>
            <a:off x="6516688" y="3290888"/>
            <a:ext cx="1522412" cy="887412"/>
            <a:chOff x="760231" y="1831789"/>
            <a:chExt cx="1522606" cy="1305995"/>
          </a:xfrm>
        </p:grpSpPr>
        <p:sp>
          <p:nvSpPr>
            <p:cNvPr id="16413" name="TextBox 9"/>
            <p:cNvSpPr txBox="1">
              <a:spLocks noChangeArrowheads="1"/>
            </p:cNvSpPr>
            <p:nvPr/>
          </p:nvSpPr>
          <p:spPr bwMode="auto">
            <a:xfrm>
              <a:off x="760231" y="1831789"/>
              <a:ext cx="1522606" cy="678594"/>
            </a:xfrm>
            <a:prstGeom prst="rect">
              <a:avLst/>
            </a:prstGeom>
            <a:noFill/>
            <a:ln w="9525">
              <a:noFill/>
              <a:miter lim="800000"/>
              <a:headEnd/>
              <a:tailEnd/>
            </a:ln>
          </p:spPr>
          <p:txBody>
            <a:bodyPr>
              <a:spAutoFit/>
            </a:bodyPr>
            <a:lstStyle/>
            <a:p>
              <a:pPr algn="ctr" eaLnBrk="0" hangingPunct="0"/>
              <a:r>
                <a:rPr lang="en-US" sz="1200" b="1" dirty="0">
                  <a:solidFill>
                    <a:srgbClr val="000000"/>
                  </a:solidFill>
                </a:rPr>
                <a:t>    </a:t>
              </a:r>
              <a:r>
                <a:rPr lang="en-US" sz="1200" b="1" dirty="0">
                  <a:solidFill>
                    <a:srgbClr val="A20000"/>
                  </a:solidFill>
                </a:rPr>
                <a:t>Hard Sphere Terms</a:t>
              </a:r>
              <a:endParaRPr lang="en-US" dirty="0">
                <a:solidFill>
                  <a:srgbClr val="A20000"/>
                </a:solidFill>
              </a:endParaRPr>
            </a:p>
          </p:txBody>
        </p:sp>
        <p:cxnSp>
          <p:nvCxnSpPr>
            <p:cNvPr id="16414" name="Straight Arrow Connector 12"/>
            <p:cNvCxnSpPr>
              <a:cxnSpLocks noChangeShapeType="1"/>
            </p:cNvCxnSpPr>
            <p:nvPr/>
          </p:nvCxnSpPr>
          <p:spPr bwMode="auto">
            <a:xfrm rot="16200000" flipH="1">
              <a:off x="1310748" y="2791431"/>
              <a:ext cx="677591" cy="15116"/>
            </a:xfrm>
            <a:prstGeom prst="straightConnector1">
              <a:avLst/>
            </a:prstGeom>
            <a:noFill/>
            <a:ln w="15875" algn="ctr">
              <a:solidFill>
                <a:srgbClr val="A20000"/>
              </a:solidFill>
              <a:round/>
              <a:headEnd/>
              <a:tailEnd type="arrow" w="med" len="med"/>
            </a:ln>
          </p:spPr>
        </p:cxnSp>
      </p:grpSp>
      <p:sp>
        <p:nvSpPr>
          <p:cNvPr id="16395" name="Oval 13"/>
          <p:cNvSpPr>
            <a:spLocks noChangeArrowheads="1"/>
          </p:cNvSpPr>
          <p:nvPr>
            <p:custDataLst>
              <p:tags r:id="rId11"/>
            </p:custDataLst>
          </p:nvPr>
        </p:nvSpPr>
        <p:spPr bwMode="auto">
          <a:xfrm>
            <a:off x="5973763" y="3825875"/>
            <a:ext cx="914400" cy="914400"/>
          </a:xfrm>
          <a:prstGeom prst="ellipse">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396" name="Rectangle 14"/>
          <p:cNvSpPr>
            <a:spLocks noChangeArrowheads="1"/>
          </p:cNvSpPr>
          <p:nvPr>
            <p:custDataLst>
              <p:tags r:id="rId12"/>
            </p:custDataLst>
          </p:nvPr>
        </p:nvSpPr>
        <p:spPr bwMode="auto">
          <a:xfrm>
            <a:off x="3338513" y="6388100"/>
            <a:ext cx="2035175" cy="277813"/>
          </a:xfrm>
          <a:prstGeom prst="rect">
            <a:avLst/>
          </a:prstGeom>
          <a:noFill/>
          <a:ln w="9525">
            <a:noFill/>
            <a:miter lim="800000"/>
            <a:headEnd/>
            <a:tailEnd/>
          </a:ln>
        </p:spPr>
        <p:txBody>
          <a:bodyPr wrap="none">
            <a:spAutoFit/>
          </a:bodyPr>
          <a:lstStyle/>
          <a:p>
            <a:r>
              <a:rPr lang="en-US" sz="1200" b="1" dirty="0">
                <a:solidFill>
                  <a:srgbClr val="000000"/>
                </a:solidFill>
              </a:rPr>
              <a:t>Eisenberg, Hyon, and Liu</a:t>
            </a:r>
            <a:endParaRPr lang="en-US" dirty="0">
              <a:solidFill>
                <a:srgbClr val="000000"/>
              </a:solidFill>
            </a:endParaRPr>
          </a:p>
        </p:txBody>
      </p:sp>
      <p:cxnSp>
        <p:nvCxnSpPr>
          <p:cNvPr id="16397" name="Straight Arrow Connector 12"/>
          <p:cNvCxnSpPr>
            <a:cxnSpLocks noChangeShapeType="1"/>
          </p:cNvCxnSpPr>
          <p:nvPr>
            <p:custDataLst>
              <p:tags r:id="rId13"/>
            </p:custDataLst>
          </p:nvPr>
        </p:nvCxnSpPr>
        <p:spPr bwMode="auto">
          <a:xfrm rot="5400000" flipH="1" flipV="1">
            <a:off x="7029451" y="3000375"/>
            <a:ext cx="455612" cy="1587"/>
          </a:xfrm>
          <a:prstGeom prst="straightConnector1">
            <a:avLst/>
          </a:prstGeom>
          <a:noFill/>
          <a:ln w="15875" algn="ctr">
            <a:solidFill>
              <a:srgbClr val="A20000"/>
            </a:solidFill>
            <a:round/>
            <a:headEnd/>
            <a:tailEnd type="arrow" w="med" len="med"/>
          </a:ln>
        </p:spPr>
      </p:cxnSp>
      <p:grpSp>
        <p:nvGrpSpPr>
          <p:cNvPr id="16398" name="Group 18"/>
          <p:cNvGrpSpPr>
            <a:grpSpLocks/>
          </p:cNvGrpSpPr>
          <p:nvPr>
            <p:custDataLst>
              <p:tags r:id="rId14"/>
            </p:custDataLst>
          </p:nvPr>
        </p:nvGrpSpPr>
        <p:grpSpPr bwMode="auto">
          <a:xfrm>
            <a:off x="3476625" y="2735263"/>
            <a:ext cx="2433638" cy="784225"/>
            <a:chOff x="3476231" y="2735643"/>
            <a:chExt cx="2433362" cy="783320"/>
          </a:xfrm>
        </p:grpSpPr>
        <p:sp>
          <p:nvSpPr>
            <p:cNvPr id="16411" name="TextBox 15"/>
            <p:cNvSpPr txBox="1">
              <a:spLocks noChangeArrowheads="1"/>
            </p:cNvSpPr>
            <p:nvPr/>
          </p:nvSpPr>
          <p:spPr bwMode="auto">
            <a:xfrm>
              <a:off x="3476231" y="3241964"/>
              <a:ext cx="2433362" cy="276999"/>
            </a:xfrm>
            <a:prstGeom prst="rect">
              <a:avLst/>
            </a:prstGeom>
            <a:noFill/>
            <a:ln w="9525">
              <a:noFill/>
              <a:miter lim="800000"/>
              <a:headEnd/>
              <a:tailEnd/>
            </a:ln>
          </p:spPr>
          <p:txBody>
            <a:bodyPr>
              <a:spAutoFit/>
            </a:bodyPr>
            <a:lstStyle/>
            <a:p>
              <a:r>
                <a:rPr lang="en-US" sz="1200" b="1" dirty="0">
                  <a:solidFill>
                    <a:srgbClr val="A20000"/>
                  </a:solidFill>
                </a:rPr>
                <a:t>Permanent Charge of protein</a:t>
              </a:r>
            </a:p>
          </p:txBody>
        </p:sp>
        <p:cxnSp>
          <p:nvCxnSpPr>
            <p:cNvPr id="16412"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p:spPr>
        </p:cxnSp>
      </p:grpSp>
      <p:sp>
        <p:nvSpPr>
          <p:cNvPr id="16399" name="TextBox 19"/>
          <p:cNvSpPr txBox="1">
            <a:spLocks noChangeArrowheads="1"/>
          </p:cNvSpPr>
          <p:nvPr>
            <p:custDataLst>
              <p:tags r:id="rId15"/>
            </p:custDataLst>
          </p:nvPr>
        </p:nvSpPr>
        <p:spPr bwMode="auto">
          <a:xfrm>
            <a:off x="331788" y="3181350"/>
            <a:ext cx="892175" cy="307975"/>
          </a:xfrm>
          <a:prstGeom prst="rect">
            <a:avLst/>
          </a:prstGeom>
          <a:noFill/>
          <a:ln w="9525">
            <a:noFill/>
            <a:miter lim="800000"/>
            <a:headEnd/>
            <a:tailEnd/>
          </a:ln>
        </p:spPr>
        <p:txBody>
          <a:bodyPr>
            <a:spAutoFit/>
          </a:bodyPr>
          <a:lstStyle/>
          <a:p>
            <a:r>
              <a:rPr lang="en-US" sz="1400" b="1" dirty="0">
                <a:solidFill>
                  <a:srgbClr val="A20000"/>
                </a:solidFill>
              </a:rPr>
              <a:t>time</a:t>
            </a:r>
          </a:p>
        </p:txBody>
      </p:sp>
      <p:cxnSp>
        <p:nvCxnSpPr>
          <p:cNvPr id="16400" name="Straight Arrow Connector 21"/>
          <p:cNvCxnSpPr>
            <a:cxnSpLocks noChangeShapeType="1"/>
          </p:cNvCxnSpPr>
          <p:nvPr>
            <p:custDataLst>
              <p:tags r:id="rId16"/>
            </p:custDataLst>
          </p:nvPr>
        </p:nvCxnSpPr>
        <p:spPr bwMode="auto">
          <a:xfrm rot="5400000" flipH="1" flipV="1">
            <a:off x="457200" y="3032125"/>
            <a:ext cx="368300" cy="63500"/>
          </a:xfrm>
          <a:prstGeom prst="straightConnector1">
            <a:avLst/>
          </a:prstGeom>
          <a:noFill/>
          <a:ln w="25400" algn="ctr">
            <a:solidFill>
              <a:srgbClr val="A20000"/>
            </a:solidFill>
            <a:round/>
            <a:headEnd/>
            <a:tailEnd type="arrow" w="med" len="med"/>
          </a:ln>
        </p:spPr>
      </p:cxnSp>
      <p:sp>
        <p:nvSpPr>
          <p:cNvPr id="16401" name="TextBox 25"/>
          <p:cNvSpPr txBox="1">
            <a:spLocks noChangeArrowheads="1"/>
          </p:cNvSpPr>
          <p:nvPr>
            <p:custDataLst>
              <p:tags r:id="rId17"/>
            </p:custDataLst>
          </p:nvPr>
        </p:nvSpPr>
        <p:spPr bwMode="auto">
          <a:xfrm>
            <a:off x="381000" y="5688013"/>
            <a:ext cx="8620125" cy="307975"/>
          </a:xfrm>
          <a:prstGeom prst="rect">
            <a:avLst/>
          </a:prstGeom>
          <a:noFill/>
          <a:ln w="9525">
            <a:noFill/>
            <a:miter lim="800000"/>
            <a:headEnd/>
            <a:tailEnd/>
          </a:ln>
        </p:spPr>
        <p:txBody>
          <a:bodyPr>
            <a:spAutoFit/>
          </a:bodyPr>
          <a:lstStyle/>
          <a:p>
            <a:r>
              <a:rPr lang="en-US" sz="1400" b="1" i="1" dirty="0">
                <a:solidFill>
                  <a:srgbClr val="000000"/>
                </a:solidFill>
                <a:latin typeface="Times New Roman" pitchFamily="18" charset="0"/>
                <a:cs typeface="Times New Roman" pitchFamily="18" charset="0"/>
              </a:rPr>
              <a:t>c</a:t>
            </a:r>
            <a:r>
              <a:rPr lang="en-US" sz="1400" b="1" i="1" baseline="-25000" dirty="0">
                <a:solidFill>
                  <a:srgbClr val="000000"/>
                </a:solidFill>
                <a:latin typeface="Times New Roman" pitchFamily="18" charset="0"/>
                <a:cs typeface="Times New Roman" pitchFamily="18" charset="0"/>
              </a:rPr>
              <a:t>i</a:t>
            </a:r>
            <a:r>
              <a:rPr lang="en-US" sz="1400" b="1" i="1" dirty="0">
                <a:solidFill>
                  <a:srgbClr val="000000"/>
                </a:solidFill>
                <a:latin typeface="Times New Roman" pitchFamily="18" charset="0"/>
                <a:cs typeface="Times New Roman" pitchFamily="18" charset="0"/>
              </a:rPr>
              <a:t> </a:t>
            </a:r>
            <a:r>
              <a:rPr lang="en-US" sz="1400" b="1" i="1" dirty="0">
                <a:solidFill>
                  <a:srgbClr val="000000"/>
                </a:solidFill>
              </a:rPr>
              <a:t> </a:t>
            </a:r>
            <a:r>
              <a:rPr lang="en-US" sz="1400" i="1" dirty="0">
                <a:solidFill>
                  <a:srgbClr val="000000"/>
                </a:solidFill>
              </a:rPr>
              <a:t>number density;          thermal energy; </a:t>
            </a:r>
            <a:r>
              <a:rPr lang="en-US" sz="1400" b="1" i="1" dirty="0">
                <a:solidFill>
                  <a:srgbClr val="000000"/>
                </a:solidFill>
              </a:rPr>
              <a:t> </a:t>
            </a:r>
            <a:r>
              <a:rPr lang="en-US" sz="1400" b="1" i="1" dirty="0">
                <a:solidFill>
                  <a:srgbClr val="000000"/>
                </a:solidFill>
                <a:latin typeface="Times New Roman" pitchFamily="18" charset="0"/>
                <a:cs typeface="Times New Roman" pitchFamily="18" charset="0"/>
              </a:rPr>
              <a:t>D</a:t>
            </a:r>
            <a:r>
              <a:rPr lang="en-US" sz="1400" b="1" i="1" baseline="-25000" dirty="0">
                <a:solidFill>
                  <a:srgbClr val="000000"/>
                </a:solidFill>
                <a:latin typeface="Times New Roman" pitchFamily="18" charset="0"/>
                <a:cs typeface="Times New Roman" pitchFamily="18" charset="0"/>
              </a:rPr>
              <a:t>i</a:t>
            </a:r>
            <a:r>
              <a:rPr lang="en-US" sz="1400" i="1" dirty="0">
                <a:solidFill>
                  <a:srgbClr val="000000"/>
                </a:solidFill>
              </a:rPr>
              <a:t> diffusion coefficient; </a:t>
            </a:r>
            <a:r>
              <a:rPr lang="en-US" sz="1400" b="1" i="1" dirty="0">
                <a:solidFill>
                  <a:srgbClr val="000000"/>
                </a:solidFill>
              </a:rPr>
              <a:t> </a:t>
            </a:r>
            <a:r>
              <a:rPr lang="en-US" sz="1400" b="1" i="1" dirty="0">
                <a:solidFill>
                  <a:srgbClr val="000000"/>
                </a:solidFill>
                <a:latin typeface="Times New Roman" pitchFamily="18" charset="0"/>
                <a:cs typeface="Times New Roman" pitchFamily="18" charset="0"/>
              </a:rPr>
              <a:t>n</a:t>
            </a:r>
            <a:r>
              <a:rPr lang="en-US" sz="1400" b="1" i="1" dirty="0">
                <a:solidFill>
                  <a:srgbClr val="000000"/>
                </a:solidFill>
              </a:rPr>
              <a:t> </a:t>
            </a:r>
            <a:r>
              <a:rPr lang="en-US" sz="1400" i="1" dirty="0">
                <a:solidFill>
                  <a:srgbClr val="000000"/>
                </a:solidFill>
              </a:rPr>
              <a:t> negative; </a:t>
            </a:r>
            <a:r>
              <a:rPr lang="en-US" sz="1400" b="1" i="1" dirty="0">
                <a:solidFill>
                  <a:srgbClr val="000000"/>
                </a:solidFill>
              </a:rPr>
              <a:t> </a:t>
            </a:r>
            <a:r>
              <a:rPr lang="en-US" sz="1400" b="1" i="1" dirty="0">
                <a:solidFill>
                  <a:srgbClr val="000000"/>
                </a:solidFill>
                <a:latin typeface="Times New Roman" pitchFamily="18" charset="0"/>
                <a:cs typeface="Times New Roman" pitchFamily="18" charset="0"/>
              </a:rPr>
              <a:t>p </a:t>
            </a:r>
            <a:r>
              <a:rPr lang="en-US" sz="1400" b="1" i="1" dirty="0">
                <a:solidFill>
                  <a:srgbClr val="000000"/>
                </a:solidFill>
              </a:rPr>
              <a:t> </a:t>
            </a:r>
            <a:r>
              <a:rPr lang="en-US" sz="1400" i="1" dirty="0">
                <a:solidFill>
                  <a:srgbClr val="000000"/>
                </a:solidFill>
              </a:rPr>
              <a:t>positive; </a:t>
            </a:r>
            <a:r>
              <a:rPr lang="en-US" sz="1400" i="1" dirty="0">
                <a:solidFill>
                  <a:srgbClr val="000000"/>
                </a:solidFill>
                <a:latin typeface="Times New Roman" pitchFamily="18" charset="0"/>
                <a:cs typeface="Times New Roman" pitchFamily="18" charset="0"/>
              </a:rPr>
              <a:t> </a:t>
            </a:r>
            <a:r>
              <a:rPr lang="en-US" sz="1400" b="1" i="1" dirty="0">
                <a:solidFill>
                  <a:srgbClr val="000000"/>
                </a:solidFill>
                <a:latin typeface="Times New Roman" pitchFamily="18" charset="0"/>
                <a:cs typeface="Times New Roman" pitchFamily="18" charset="0"/>
              </a:rPr>
              <a:t>z</a:t>
            </a:r>
            <a:r>
              <a:rPr lang="en-US" sz="1400" b="1" i="1" baseline="-25000" dirty="0">
                <a:solidFill>
                  <a:srgbClr val="000000"/>
                </a:solidFill>
                <a:latin typeface="Times New Roman" pitchFamily="18" charset="0"/>
                <a:cs typeface="Times New Roman" pitchFamily="18" charset="0"/>
              </a:rPr>
              <a:t>i</a:t>
            </a:r>
            <a:r>
              <a:rPr lang="en-US" sz="1400" b="1" i="1" dirty="0">
                <a:solidFill>
                  <a:srgbClr val="000000"/>
                </a:solidFill>
                <a:latin typeface="Times New Roman" pitchFamily="18" charset="0"/>
                <a:cs typeface="Times New Roman" pitchFamily="18" charset="0"/>
              </a:rPr>
              <a:t> </a:t>
            </a:r>
            <a:r>
              <a:rPr lang="en-US" sz="1400" i="1" dirty="0">
                <a:solidFill>
                  <a:srgbClr val="000000"/>
                </a:solidFill>
              </a:rPr>
              <a:t>valence</a:t>
            </a:r>
          </a:p>
        </p:txBody>
      </p:sp>
      <p:graphicFrame>
        <p:nvGraphicFramePr>
          <p:cNvPr id="16388" name="Object 4"/>
          <p:cNvGraphicFramePr>
            <a:graphicFrameLocks noChangeAspect="1"/>
          </p:cNvGraphicFramePr>
          <p:nvPr>
            <p:custDataLst>
              <p:tags r:id="rId18"/>
            </p:custDataLst>
          </p:nvPr>
        </p:nvGraphicFramePr>
        <p:xfrm>
          <a:off x="2036763" y="5705475"/>
          <a:ext cx="346075" cy="274638"/>
        </p:xfrm>
        <a:graphic>
          <a:graphicData uri="http://schemas.openxmlformats.org/presentationml/2006/ole">
            <mc:AlternateContent xmlns:mc="http://schemas.openxmlformats.org/markup-compatibility/2006">
              <mc:Choice xmlns:v="urn:schemas-microsoft-com:vml" Requires="v">
                <p:oleObj spid="_x0000_s60441" name="Equation" r:id="rId28" imgW="495000" imgH="380880" progId="Equation.DSMT4">
                  <p:embed/>
                </p:oleObj>
              </mc:Choice>
              <mc:Fallback>
                <p:oleObj name="Equation" r:id="rId28" imgW="495000" imgH="38088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36763" y="5705475"/>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402" name="Group 56"/>
          <p:cNvGrpSpPr>
            <a:grpSpLocks/>
          </p:cNvGrpSpPr>
          <p:nvPr>
            <p:custDataLst>
              <p:tags r:id="rId19"/>
            </p:custDataLst>
          </p:nvPr>
        </p:nvGrpSpPr>
        <p:grpSpPr bwMode="auto">
          <a:xfrm>
            <a:off x="2330450" y="2667000"/>
            <a:ext cx="1501775" cy="573088"/>
            <a:chOff x="1930275" y="2563343"/>
            <a:chExt cx="1502587" cy="572159"/>
          </a:xfrm>
        </p:grpSpPr>
        <p:sp>
          <p:nvSpPr>
            <p:cNvPr id="16409" name="TextBox 53"/>
            <p:cNvSpPr txBox="1">
              <a:spLocks noChangeArrowheads="1"/>
            </p:cNvSpPr>
            <p:nvPr/>
          </p:nvSpPr>
          <p:spPr bwMode="auto">
            <a:xfrm>
              <a:off x="1930275" y="2858503"/>
              <a:ext cx="1502587" cy="276999"/>
            </a:xfrm>
            <a:prstGeom prst="rect">
              <a:avLst/>
            </a:prstGeom>
            <a:noFill/>
            <a:ln w="25400" algn="ctr">
              <a:noFill/>
              <a:round/>
              <a:headEnd/>
              <a:tailEnd type="arrow" w="med" len="med"/>
            </a:ln>
          </p:spPr>
          <p:txBody>
            <a:bodyPr>
              <a:spAutoFit/>
            </a:bodyPr>
            <a:lstStyle/>
            <a:p>
              <a:r>
                <a:rPr lang="en-US" sz="1200" b="1" dirty="0">
                  <a:solidFill>
                    <a:srgbClr val="A20000"/>
                  </a:solidFill>
                </a:rPr>
                <a:t>Number Density</a:t>
              </a:r>
            </a:p>
          </p:txBody>
        </p:sp>
        <p:cxnSp>
          <p:nvCxnSpPr>
            <p:cNvPr id="16410" name="Straight Arrow Connector 54"/>
            <p:cNvCxnSpPr>
              <a:cxnSpLocks noChangeShapeType="1"/>
            </p:cNvCxnSpPr>
            <p:nvPr/>
          </p:nvCxnSpPr>
          <p:spPr bwMode="auto">
            <a:xfrm rot="16200000" flipV="1">
              <a:off x="2219648" y="2677417"/>
              <a:ext cx="266266" cy="38118"/>
            </a:xfrm>
            <a:prstGeom prst="straightConnector1">
              <a:avLst/>
            </a:prstGeom>
            <a:noFill/>
            <a:ln w="25400" algn="ctr">
              <a:solidFill>
                <a:srgbClr val="A20000"/>
              </a:solidFill>
              <a:round/>
              <a:headEnd/>
              <a:tailEnd type="arrow" w="med" len="med"/>
            </a:ln>
          </p:spPr>
        </p:cxnSp>
      </p:grpSp>
      <p:grpSp>
        <p:nvGrpSpPr>
          <p:cNvPr id="16403" name="Group 56"/>
          <p:cNvGrpSpPr>
            <a:grpSpLocks/>
          </p:cNvGrpSpPr>
          <p:nvPr>
            <p:custDataLst>
              <p:tags r:id="rId20"/>
            </p:custDataLst>
          </p:nvPr>
        </p:nvGrpSpPr>
        <p:grpSpPr bwMode="auto">
          <a:xfrm>
            <a:off x="1358900" y="2857500"/>
            <a:ext cx="1501775" cy="754063"/>
            <a:chOff x="1920745" y="2563343"/>
            <a:chExt cx="1502587" cy="752840"/>
          </a:xfrm>
        </p:grpSpPr>
        <p:sp>
          <p:nvSpPr>
            <p:cNvPr id="16407" name="TextBox 53"/>
            <p:cNvSpPr txBox="1">
              <a:spLocks noChangeArrowheads="1"/>
            </p:cNvSpPr>
            <p:nvPr/>
          </p:nvSpPr>
          <p:spPr bwMode="auto">
            <a:xfrm>
              <a:off x="1920745" y="3039184"/>
              <a:ext cx="1502587" cy="276999"/>
            </a:xfrm>
            <a:prstGeom prst="rect">
              <a:avLst/>
            </a:prstGeom>
            <a:noFill/>
            <a:ln w="25400" algn="ctr">
              <a:noFill/>
              <a:round/>
              <a:headEnd/>
              <a:tailEnd type="arrow" w="med" len="med"/>
            </a:ln>
          </p:spPr>
          <p:txBody>
            <a:bodyPr>
              <a:spAutoFit/>
            </a:bodyPr>
            <a:lstStyle/>
            <a:p>
              <a:r>
                <a:rPr lang="en-US" sz="1200" b="1" dirty="0">
                  <a:solidFill>
                    <a:srgbClr val="A20000"/>
                  </a:solidFill>
                </a:rPr>
                <a:t>Thermal Energy</a:t>
              </a:r>
            </a:p>
          </p:txBody>
        </p:sp>
        <p:cxnSp>
          <p:nvCxnSpPr>
            <p:cNvPr id="16408" name="Straight Arrow Connector 54"/>
            <p:cNvCxnSpPr>
              <a:cxnSpLocks noChangeShapeType="1"/>
            </p:cNvCxnSpPr>
            <p:nvPr/>
          </p:nvCxnSpPr>
          <p:spPr bwMode="auto">
            <a:xfrm rot="16200000" flipV="1">
              <a:off x="2100757" y="2796306"/>
              <a:ext cx="484986" cy="19059"/>
            </a:xfrm>
            <a:prstGeom prst="straightConnector1">
              <a:avLst/>
            </a:prstGeom>
            <a:noFill/>
            <a:ln w="25400" algn="ctr">
              <a:solidFill>
                <a:srgbClr val="A20000"/>
              </a:solidFill>
              <a:round/>
              <a:headEnd/>
              <a:tailEnd type="arrow" w="med" len="med"/>
            </a:ln>
          </p:spPr>
        </p:cxnSp>
      </p:grpSp>
      <p:grpSp>
        <p:nvGrpSpPr>
          <p:cNvPr id="16404" name="Group 51"/>
          <p:cNvGrpSpPr>
            <a:grpSpLocks/>
          </p:cNvGrpSpPr>
          <p:nvPr>
            <p:custDataLst>
              <p:tags r:id="rId21"/>
            </p:custDataLst>
          </p:nvPr>
        </p:nvGrpSpPr>
        <p:grpSpPr bwMode="auto">
          <a:xfrm>
            <a:off x="5118100" y="3578225"/>
            <a:ext cx="2116138" cy="746125"/>
            <a:chOff x="4585024" y="5026259"/>
            <a:chExt cx="2115967" cy="746113"/>
          </a:xfrm>
        </p:grpSpPr>
        <p:sp>
          <p:nvSpPr>
            <p:cNvPr id="16405" name="TextBox 36"/>
            <p:cNvSpPr txBox="1">
              <a:spLocks noChangeArrowheads="1"/>
            </p:cNvSpPr>
            <p:nvPr/>
          </p:nvSpPr>
          <p:spPr bwMode="auto">
            <a:xfrm>
              <a:off x="4585024" y="5026259"/>
              <a:ext cx="2115967" cy="461665"/>
            </a:xfrm>
            <a:prstGeom prst="rect">
              <a:avLst/>
            </a:prstGeom>
            <a:noFill/>
            <a:ln w="9525">
              <a:noFill/>
              <a:miter lim="800000"/>
              <a:headEnd/>
              <a:tailEnd/>
            </a:ln>
          </p:spPr>
          <p:txBody>
            <a:bodyPr>
              <a:spAutoFit/>
            </a:bodyPr>
            <a:lstStyle/>
            <a:p>
              <a:r>
                <a:rPr lang="en-US" sz="1200" b="1" dirty="0">
                  <a:solidFill>
                    <a:srgbClr val="005024"/>
                  </a:solidFill>
                </a:rPr>
                <a:t>   </a:t>
              </a:r>
              <a:r>
                <a:rPr lang="en-US" sz="1200" b="1" dirty="0">
                  <a:solidFill>
                    <a:srgbClr val="A20000"/>
                  </a:solidFill>
                </a:rPr>
                <a:t> valence</a:t>
              </a:r>
            </a:p>
            <a:p>
              <a:r>
                <a:rPr lang="en-US" sz="1200" b="1" dirty="0">
                  <a:solidFill>
                    <a:srgbClr val="A20000"/>
                  </a:solidFill>
                </a:rPr>
                <a:t>proton charge</a:t>
              </a:r>
            </a:p>
          </p:txBody>
        </p:sp>
        <p:cxnSp>
          <p:nvCxnSpPr>
            <p:cNvPr id="16406" name="Straight Arrow Connector 39"/>
            <p:cNvCxnSpPr>
              <a:cxnSpLocks noChangeShapeType="1"/>
            </p:cNvCxnSpPr>
            <p:nvPr/>
          </p:nvCxnSpPr>
          <p:spPr bwMode="auto">
            <a:xfrm rot="5400000">
              <a:off x="4805266" y="5576945"/>
              <a:ext cx="324175" cy="66680"/>
            </a:xfrm>
            <a:prstGeom prst="straightConnector1">
              <a:avLst/>
            </a:prstGeom>
            <a:noFill/>
            <a:ln w="25400" algn="ctr">
              <a:solidFill>
                <a:srgbClr val="A20000"/>
              </a:solidFill>
              <a:round/>
              <a:headEnd/>
              <a:tailEnd type="arrow" w="med" len="med"/>
            </a:ln>
          </p:spPr>
        </p:cxnSp>
      </p:grpSp>
    </p:spTree>
    <p:custDataLst>
      <p:tags r:id="rId3"/>
    </p:custDataLst>
    <p:extLst>
      <p:ext uri="{BB962C8B-B14F-4D97-AF65-F5344CB8AC3E}">
        <p14:creationId xmlns:p14="http://schemas.microsoft.com/office/powerpoint/2010/main" val="369798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413" name="Slide Number Placeholder 1"/>
          <p:cNvSpPr>
            <a:spLocks noGrp="1"/>
          </p:cNvSpPr>
          <p:nvPr>
            <p:ph type="sldNum" sz="quarter" idx="12"/>
            <p:custDataLst>
              <p:tags r:id="rId4"/>
            </p:custDataLst>
          </p:nvPr>
        </p:nvSpPr>
        <p:spPr>
          <a:noFill/>
        </p:spPr>
        <p:txBody>
          <a:bodyPr/>
          <a:lstStyle/>
          <a:p>
            <a:r>
              <a:rPr lang="en-US" dirty="0" smtClean="0">
                <a:cs typeface="Arial" pitchFamily="34" charset="0"/>
              </a:rPr>
              <a:t>Page </a:t>
            </a:r>
            <a:fld id="{B4590331-4B11-4331-B2C2-322499DC7DCF}" type="slidenum">
              <a:rPr lang="en-US" smtClean="0">
                <a:cs typeface="Arial" pitchFamily="34" charset="0"/>
              </a:rPr>
              <a:pPr/>
              <a:t>47</a:t>
            </a:fld>
            <a:endParaRPr lang="en-US" dirty="0" smtClean="0">
              <a:cs typeface="Arial" pitchFamily="34" charset="0"/>
            </a:endParaRPr>
          </a:p>
        </p:txBody>
      </p:sp>
      <p:sp>
        <p:nvSpPr>
          <p:cNvPr id="17414" name="TextBox 3"/>
          <p:cNvSpPr txBox="1">
            <a:spLocks noChangeArrowheads="1"/>
          </p:cNvSpPr>
          <p:nvPr>
            <p:custDataLst>
              <p:tags r:id="rId5"/>
            </p:custDataLst>
          </p:nvPr>
        </p:nvSpPr>
        <p:spPr bwMode="auto">
          <a:xfrm>
            <a:off x="287338" y="214313"/>
            <a:ext cx="9056687" cy="646112"/>
          </a:xfrm>
          <a:prstGeom prst="rect">
            <a:avLst/>
          </a:prstGeom>
          <a:noFill/>
          <a:ln w="9525">
            <a:noFill/>
            <a:miter lim="800000"/>
            <a:headEnd/>
            <a:tailEnd/>
          </a:ln>
        </p:spPr>
        <p:txBody>
          <a:bodyPr>
            <a:spAutoFit/>
          </a:bodyPr>
          <a:lstStyle/>
          <a:p>
            <a:pPr algn="ctr" eaLnBrk="0" hangingPunct="0">
              <a:spcBef>
                <a:spcPct val="50000"/>
              </a:spcBef>
            </a:pPr>
            <a:r>
              <a:rPr lang="en-US" sz="3600" b="1" u="sng" dirty="0">
                <a:solidFill>
                  <a:srgbClr val="0D0D0D"/>
                </a:solidFill>
                <a:latin typeface="Calibri" pitchFamily="34" charset="0"/>
              </a:rPr>
              <a:t>Field Equations with Lennard Jones Spheres</a:t>
            </a:r>
            <a:endParaRPr lang="en-US" sz="3600" u="sng" dirty="0">
              <a:solidFill>
                <a:srgbClr val="0D0D0D"/>
              </a:solidFill>
              <a:latin typeface="Calibri" pitchFamily="34" charset="0"/>
            </a:endParaRPr>
          </a:p>
        </p:txBody>
      </p:sp>
      <p:sp>
        <p:nvSpPr>
          <p:cNvPr id="17415" name="Rounded Rectangular Callout 5"/>
          <p:cNvSpPr>
            <a:spLocks noChangeArrowheads="1"/>
          </p:cNvSpPr>
          <p:nvPr>
            <p:custDataLst>
              <p:tags r:id="rId6"/>
            </p:custDataLst>
          </p:nvPr>
        </p:nvSpPr>
        <p:spPr bwMode="auto">
          <a:xfrm>
            <a:off x="666750" y="1349375"/>
            <a:ext cx="1497013" cy="579438"/>
          </a:xfrm>
          <a:prstGeom prst="wedgeRoundRectCallout">
            <a:avLst>
              <a:gd name="adj1" fmla="val -34606"/>
              <a:gd name="adj2" fmla="val 12587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7416" name="Rounded Rectangular Callout 6"/>
          <p:cNvSpPr>
            <a:spLocks noChangeArrowheads="1"/>
          </p:cNvSpPr>
          <p:nvPr>
            <p:custDataLst>
              <p:tags r:id="rId7"/>
            </p:custDataLst>
          </p:nvPr>
        </p:nvSpPr>
        <p:spPr bwMode="auto">
          <a:xfrm>
            <a:off x="755650" y="1706563"/>
            <a:ext cx="404813" cy="457200"/>
          </a:xfrm>
          <a:prstGeom prst="wedgeRoundRectCallout">
            <a:avLst>
              <a:gd name="adj1" fmla="val -20833"/>
              <a:gd name="adj2" fmla="val 62500"/>
              <a:gd name="adj3" fmla="val 16667"/>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7417" name="Oval 13"/>
          <p:cNvSpPr>
            <a:spLocks noChangeArrowheads="1"/>
          </p:cNvSpPr>
          <p:nvPr>
            <p:custDataLst>
              <p:tags r:id="rId8"/>
            </p:custDataLst>
          </p:nvPr>
        </p:nvSpPr>
        <p:spPr bwMode="auto">
          <a:xfrm>
            <a:off x="6019800" y="3848100"/>
            <a:ext cx="914400" cy="914400"/>
          </a:xfrm>
          <a:prstGeom prst="ellipse">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7418" name="Rectangle 14"/>
          <p:cNvSpPr>
            <a:spLocks noChangeArrowheads="1"/>
          </p:cNvSpPr>
          <p:nvPr>
            <p:custDataLst>
              <p:tags r:id="rId9"/>
            </p:custDataLst>
          </p:nvPr>
        </p:nvSpPr>
        <p:spPr bwMode="auto">
          <a:xfrm>
            <a:off x="201613" y="6396038"/>
            <a:ext cx="2035175" cy="277812"/>
          </a:xfrm>
          <a:prstGeom prst="rect">
            <a:avLst/>
          </a:prstGeom>
          <a:noFill/>
          <a:ln w="9525">
            <a:noFill/>
            <a:miter lim="800000"/>
            <a:headEnd/>
            <a:tailEnd/>
          </a:ln>
        </p:spPr>
        <p:txBody>
          <a:bodyPr wrap="none">
            <a:spAutoFit/>
          </a:bodyPr>
          <a:lstStyle/>
          <a:p>
            <a:r>
              <a:rPr lang="en-US" sz="1200" b="1" dirty="0">
                <a:solidFill>
                  <a:srgbClr val="000000"/>
                </a:solidFill>
              </a:rPr>
              <a:t>Eisenberg, Hyon, and Liu</a:t>
            </a:r>
            <a:endParaRPr lang="en-US" dirty="0">
              <a:solidFill>
                <a:srgbClr val="000000"/>
              </a:solidFill>
            </a:endParaRPr>
          </a:p>
        </p:txBody>
      </p:sp>
      <p:sp>
        <p:nvSpPr>
          <p:cNvPr id="17419" name="Rectangle 5"/>
          <p:cNvSpPr>
            <a:spLocks noChangeArrowheads="1"/>
          </p:cNvSpPr>
          <p:nvPr>
            <p:custDataLst>
              <p:tags r:id="rId10"/>
            </p:custDataLst>
          </p:nvPr>
        </p:nvSpPr>
        <p:spPr bwMode="auto">
          <a:xfrm>
            <a:off x="0" y="0"/>
            <a:ext cx="9144000" cy="0"/>
          </a:xfrm>
          <a:prstGeom prst="rect">
            <a:avLst/>
          </a:prstGeom>
          <a:noFill/>
          <a:ln w="9525">
            <a:noFill/>
            <a:miter lim="800000"/>
            <a:headEnd/>
            <a:tailEnd/>
          </a:ln>
        </p:spPr>
        <p:txBody>
          <a:bodyPr wrap="none" anchor="ctr">
            <a:spAutoFit/>
          </a:bodyPr>
          <a:lstStyle/>
          <a:p>
            <a:endParaRPr lang="en-US" dirty="0">
              <a:solidFill>
                <a:srgbClr val="000000"/>
              </a:solidFill>
            </a:endParaRPr>
          </a:p>
        </p:txBody>
      </p:sp>
      <p:grpSp>
        <p:nvGrpSpPr>
          <p:cNvPr id="17420" name="Group 23"/>
          <p:cNvGrpSpPr>
            <a:grpSpLocks/>
          </p:cNvGrpSpPr>
          <p:nvPr>
            <p:custDataLst>
              <p:tags r:id="rId11"/>
            </p:custDataLst>
          </p:nvPr>
        </p:nvGrpSpPr>
        <p:grpSpPr bwMode="auto">
          <a:xfrm>
            <a:off x="504825" y="1300163"/>
            <a:ext cx="8316913" cy="3068637"/>
            <a:chOff x="415665" y="1032208"/>
            <a:chExt cx="8269107" cy="3280610"/>
          </a:xfrm>
        </p:grpSpPr>
        <p:graphicFrame>
          <p:nvGraphicFramePr>
            <p:cNvPr id="17411" name="Object 2"/>
            <p:cNvGraphicFramePr>
              <a:graphicFrameLocks noChangeAspect="1"/>
            </p:cNvGraphicFramePr>
            <p:nvPr/>
          </p:nvGraphicFramePr>
          <p:xfrm>
            <a:off x="415665" y="1620846"/>
            <a:ext cx="7696544" cy="2691972"/>
          </p:xfrm>
          <a:graphic>
            <a:graphicData uri="http://schemas.openxmlformats.org/presentationml/2006/ole">
              <mc:AlternateContent xmlns:mc="http://schemas.openxmlformats.org/markup-compatibility/2006">
                <mc:Choice xmlns:v="urn:schemas-microsoft-com:vml" Requires="v">
                  <p:oleObj spid="_x0000_s61456" name="Equation" r:id="rId24" imgW="7696080" imgH="2692080" progId="Equation.DSMT4">
                    <p:embed/>
                  </p:oleObj>
                </mc:Choice>
                <mc:Fallback>
                  <p:oleObj name="Equation" r:id="rId24" imgW="7696080" imgH="269208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5665" y="1620846"/>
                          <a:ext cx="7696544" cy="26919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54" name="TextBox 20"/>
            <p:cNvSpPr txBox="1">
              <a:spLocks noChangeArrowheads="1"/>
            </p:cNvSpPr>
            <p:nvPr/>
          </p:nvSpPr>
          <p:spPr bwMode="auto">
            <a:xfrm>
              <a:off x="1179377" y="1032208"/>
              <a:ext cx="7505395" cy="723955"/>
            </a:xfrm>
            <a:prstGeom prst="rect">
              <a:avLst/>
            </a:prstGeom>
            <a:noFill/>
            <a:ln w="9525">
              <a:noFill/>
              <a:miter lim="800000"/>
              <a:headEnd/>
              <a:tailEnd/>
            </a:ln>
          </p:spPr>
          <p:txBody>
            <a:bodyPr>
              <a:spAutoFit/>
            </a:bodyPr>
            <a:lstStyle/>
            <a:p>
              <a:pPr algn="ctr"/>
              <a:r>
                <a:rPr lang="en-US" sz="2400" b="1" dirty="0">
                  <a:solidFill>
                    <a:srgbClr val="000000"/>
                  </a:solidFill>
                </a:rPr>
                <a:t>Nernst Planck Diffusion Equation</a:t>
              </a:r>
            </a:p>
            <a:p>
              <a:pPr algn="ctr"/>
              <a:r>
                <a:rPr lang="en-US" sz="1400" i="1" dirty="0">
                  <a:solidFill>
                    <a:srgbClr val="000000"/>
                  </a:solidFill>
                </a:rPr>
                <a:t>   for </a:t>
              </a:r>
              <a:r>
                <a:rPr lang="en-US" sz="1400" b="1" i="1" dirty="0">
                  <a:solidFill>
                    <a:srgbClr val="000000"/>
                  </a:solidFill>
                </a:rPr>
                <a:t>number density c</a:t>
              </a:r>
              <a:r>
                <a:rPr lang="en-US" sz="1400" b="1" i="1" baseline="-25000" dirty="0">
                  <a:solidFill>
                    <a:srgbClr val="000000"/>
                  </a:solidFill>
                </a:rPr>
                <a:t>n</a:t>
              </a:r>
              <a:r>
                <a:rPr lang="en-US" sz="1400" b="1" i="1" dirty="0">
                  <a:solidFill>
                    <a:srgbClr val="000000"/>
                  </a:solidFill>
                </a:rPr>
                <a:t> </a:t>
              </a:r>
              <a:r>
                <a:rPr lang="en-US" sz="1400" i="1" dirty="0">
                  <a:solidFill>
                    <a:srgbClr val="000000"/>
                  </a:solidFill>
                </a:rPr>
                <a:t>of negative n ions; positive ions are analogous</a:t>
              </a:r>
            </a:p>
          </p:txBody>
        </p:sp>
      </p:grpSp>
      <p:sp>
        <p:nvSpPr>
          <p:cNvPr id="17421" name="TextBox 14"/>
          <p:cNvSpPr txBox="1">
            <a:spLocks noChangeArrowheads="1"/>
          </p:cNvSpPr>
          <p:nvPr>
            <p:custDataLst>
              <p:tags r:id="rId12"/>
            </p:custDataLst>
          </p:nvPr>
        </p:nvSpPr>
        <p:spPr bwMode="auto">
          <a:xfrm>
            <a:off x="2266950" y="849313"/>
            <a:ext cx="5033963" cy="338137"/>
          </a:xfrm>
          <a:prstGeom prst="rect">
            <a:avLst/>
          </a:prstGeom>
          <a:noFill/>
          <a:ln w="9525">
            <a:noFill/>
            <a:miter lim="800000"/>
            <a:headEnd/>
            <a:tailEnd/>
          </a:ln>
        </p:spPr>
        <p:txBody>
          <a:bodyPr>
            <a:spAutoFit/>
          </a:bodyPr>
          <a:lstStyle/>
          <a:p>
            <a:r>
              <a:rPr lang="en-US" dirty="0" smtClean="0">
                <a:solidFill>
                  <a:srgbClr val="000000"/>
                </a:solidFill>
              </a:rPr>
              <a:t>Non-equilibrium </a:t>
            </a:r>
            <a:r>
              <a:rPr lang="en-US" dirty="0">
                <a:solidFill>
                  <a:srgbClr val="000000"/>
                </a:solidFill>
              </a:rPr>
              <a:t>variational field theory </a:t>
            </a:r>
            <a:r>
              <a:rPr lang="en-US" i="1" dirty="0">
                <a:solidFill>
                  <a:srgbClr val="000000"/>
                </a:solidFill>
              </a:rPr>
              <a:t>EnVarA</a:t>
            </a:r>
            <a:endParaRPr lang="en-US" dirty="0">
              <a:solidFill>
                <a:srgbClr val="000000"/>
              </a:solidFill>
            </a:endParaRPr>
          </a:p>
        </p:txBody>
      </p:sp>
      <p:grpSp>
        <p:nvGrpSpPr>
          <p:cNvPr id="17422" name="Group 57"/>
          <p:cNvGrpSpPr>
            <a:grpSpLocks/>
          </p:cNvGrpSpPr>
          <p:nvPr>
            <p:custDataLst>
              <p:tags r:id="rId13"/>
            </p:custDataLst>
          </p:nvPr>
        </p:nvGrpSpPr>
        <p:grpSpPr bwMode="auto">
          <a:xfrm>
            <a:off x="1376363" y="2516188"/>
            <a:ext cx="3663950" cy="1147762"/>
            <a:chOff x="1376636" y="2516490"/>
            <a:chExt cx="3663900" cy="1147316"/>
          </a:xfrm>
        </p:grpSpPr>
        <p:grpSp>
          <p:nvGrpSpPr>
            <p:cNvPr id="17450" name="Group 19"/>
            <p:cNvGrpSpPr>
              <a:grpSpLocks/>
            </p:cNvGrpSpPr>
            <p:nvPr/>
          </p:nvGrpSpPr>
          <p:grpSpPr bwMode="auto">
            <a:xfrm>
              <a:off x="1376636" y="3386807"/>
              <a:ext cx="3036666" cy="276999"/>
              <a:chOff x="3997665" y="3030367"/>
              <a:chExt cx="3036666" cy="276999"/>
            </a:xfrm>
          </p:grpSpPr>
          <p:cxnSp>
            <p:nvCxnSpPr>
              <p:cNvPr id="17452" name="Straight Arrow Connector 21"/>
              <p:cNvCxnSpPr>
                <a:cxnSpLocks noChangeShapeType="1"/>
              </p:cNvCxnSpPr>
              <p:nvPr/>
            </p:nvCxnSpPr>
            <p:spPr bwMode="auto">
              <a:xfrm flipV="1">
                <a:off x="5636282" y="3082007"/>
                <a:ext cx="1398049" cy="181368"/>
              </a:xfrm>
              <a:prstGeom prst="straightConnector1">
                <a:avLst/>
              </a:prstGeom>
              <a:noFill/>
              <a:ln w="25400" algn="ctr">
                <a:solidFill>
                  <a:srgbClr val="004376"/>
                </a:solidFill>
                <a:round/>
                <a:headEnd/>
                <a:tailEnd type="arrow" w="med" len="med"/>
              </a:ln>
            </p:spPr>
          </p:cxnSp>
          <p:sp>
            <p:nvSpPr>
              <p:cNvPr id="17453" name="TextBox 20"/>
              <p:cNvSpPr txBox="1">
                <a:spLocks noChangeArrowheads="1"/>
              </p:cNvSpPr>
              <p:nvPr/>
            </p:nvSpPr>
            <p:spPr bwMode="auto">
              <a:xfrm>
                <a:off x="3997665" y="3030367"/>
                <a:ext cx="2433362" cy="276999"/>
              </a:xfrm>
              <a:prstGeom prst="rect">
                <a:avLst/>
              </a:prstGeom>
              <a:noFill/>
              <a:ln w="9525">
                <a:noFill/>
                <a:miter lim="800000"/>
                <a:headEnd/>
                <a:tailEnd/>
              </a:ln>
            </p:spPr>
            <p:txBody>
              <a:bodyPr>
                <a:spAutoFit/>
              </a:bodyPr>
              <a:lstStyle/>
              <a:p>
                <a:r>
                  <a:rPr lang="en-US" sz="1200" b="1" dirty="0">
                    <a:solidFill>
                      <a:srgbClr val="004376"/>
                    </a:solidFill>
                  </a:rPr>
                  <a:t>Coupling Parameters</a:t>
                </a:r>
              </a:p>
            </p:txBody>
          </p:sp>
        </p:grpSp>
        <p:cxnSp>
          <p:nvCxnSpPr>
            <p:cNvPr id="17451" name="Straight Arrow Connector 23"/>
            <p:cNvCxnSpPr>
              <a:cxnSpLocks noChangeShapeType="1"/>
            </p:cNvCxnSpPr>
            <p:nvPr/>
          </p:nvCxnSpPr>
          <p:spPr bwMode="auto">
            <a:xfrm flipV="1">
              <a:off x="2833884" y="2516490"/>
              <a:ext cx="2206652" cy="891728"/>
            </a:xfrm>
            <a:prstGeom prst="straightConnector1">
              <a:avLst/>
            </a:prstGeom>
            <a:noFill/>
            <a:ln w="25400" algn="ctr">
              <a:solidFill>
                <a:srgbClr val="004376"/>
              </a:solidFill>
              <a:round/>
              <a:headEnd/>
              <a:tailEnd type="arrow" w="med" len="med"/>
            </a:ln>
          </p:spPr>
        </p:cxnSp>
      </p:grpSp>
      <p:sp>
        <p:nvSpPr>
          <p:cNvPr id="17423" name="TextBox 30"/>
          <p:cNvSpPr txBox="1">
            <a:spLocks noChangeArrowheads="1"/>
          </p:cNvSpPr>
          <p:nvPr>
            <p:custDataLst>
              <p:tags r:id="rId14"/>
            </p:custDataLst>
          </p:nvPr>
        </p:nvSpPr>
        <p:spPr bwMode="auto">
          <a:xfrm>
            <a:off x="6153150" y="3968750"/>
            <a:ext cx="2433638" cy="276225"/>
          </a:xfrm>
          <a:prstGeom prst="rect">
            <a:avLst/>
          </a:prstGeom>
          <a:noFill/>
          <a:ln w="9525">
            <a:noFill/>
            <a:miter lim="800000"/>
            <a:headEnd/>
            <a:tailEnd/>
          </a:ln>
        </p:spPr>
        <p:txBody>
          <a:bodyPr>
            <a:spAutoFit/>
          </a:bodyPr>
          <a:lstStyle/>
          <a:p>
            <a:r>
              <a:rPr lang="en-US" sz="1200" b="1" dirty="0">
                <a:solidFill>
                  <a:srgbClr val="005024"/>
                </a:solidFill>
              </a:rPr>
              <a:t>Ion Radii</a:t>
            </a:r>
          </a:p>
        </p:txBody>
      </p:sp>
      <p:cxnSp>
        <p:nvCxnSpPr>
          <p:cNvPr id="17424" name="Straight Arrow Connector 31"/>
          <p:cNvCxnSpPr>
            <a:cxnSpLocks noChangeShapeType="1"/>
          </p:cNvCxnSpPr>
          <p:nvPr>
            <p:custDataLst>
              <p:tags r:id="rId15"/>
            </p:custDataLst>
          </p:nvPr>
        </p:nvCxnSpPr>
        <p:spPr bwMode="auto">
          <a:xfrm rot="10800000">
            <a:off x="5070475" y="3460750"/>
            <a:ext cx="1149350" cy="544513"/>
          </a:xfrm>
          <a:prstGeom prst="straightConnector1">
            <a:avLst/>
          </a:prstGeom>
          <a:noFill/>
          <a:ln w="25400" algn="ctr">
            <a:solidFill>
              <a:srgbClr val="005024"/>
            </a:solidFill>
            <a:round/>
            <a:headEnd/>
            <a:tailEnd type="arrow" w="med" len="med"/>
          </a:ln>
        </p:spPr>
      </p:cxnSp>
      <p:cxnSp>
        <p:nvCxnSpPr>
          <p:cNvPr id="17425" name="Straight Arrow Connector 33"/>
          <p:cNvCxnSpPr>
            <a:cxnSpLocks noChangeShapeType="1"/>
          </p:cNvCxnSpPr>
          <p:nvPr>
            <p:custDataLst>
              <p:tags r:id="rId16"/>
            </p:custDataLst>
          </p:nvPr>
        </p:nvCxnSpPr>
        <p:spPr bwMode="auto">
          <a:xfrm rot="10800000">
            <a:off x="5654675" y="3454400"/>
            <a:ext cx="785813" cy="530225"/>
          </a:xfrm>
          <a:prstGeom prst="straightConnector1">
            <a:avLst/>
          </a:prstGeom>
          <a:noFill/>
          <a:ln w="25400" algn="ctr">
            <a:solidFill>
              <a:srgbClr val="005024"/>
            </a:solidFill>
            <a:round/>
            <a:headEnd/>
            <a:tailEnd type="arrow" w="med" len="med"/>
          </a:ln>
        </p:spPr>
      </p:cxnSp>
      <p:grpSp>
        <p:nvGrpSpPr>
          <p:cNvPr id="17426" name="Group 45"/>
          <p:cNvGrpSpPr>
            <a:grpSpLocks/>
          </p:cNvGrpSpPr>
          <p:nvPr>
            <p:custDataLst>
              <p:tags r:id="rId17"/>
            </p:custDataLst>
          </p:nvPr>
        </p:nvGrpSpPr>
        <p:grpSpPr bwMode="auto">
          <a:xfrm>
            <a:off x="1004888" y="2751138"/>
            <a:ext cx="8139112" cy="3790950"/>
            <a:chOff x="1004888" y="2751138"/>
            <a:chExt cx="8139112" cy="3790950"/>
          </a:xfrm>
        </p:grpSpPr>
        <p:grpSp>
          <p:nvGrpSpPr>
            <p:cNvPr id="17439" name="Group 25"/>
            <p:cNvGrpSpPr>
              <a:grpSpLocks/>
            </p:cNvGrpSpPr>
            <p:nvPr/>
          </p:nvGrpSpPr>
          <p:grpSpPr bwMode="auto">
            <a:xfrm>
              <a:off x="1004888" y="4258030"/>
              <a:ext cx="7505700" cy="2284058"/>
              <a:chOff x="1004888" y="4257675"/>
              <a:chExt cx="7505700" cy="2284098"/>
            </a:xfrm>
          </p:grpSpPr>
          <p:grpSp>
            <p:nvGrpSpPr>
              <p:cNvPr id="17445" name="Group 22"/>
              <p:cNvGrpSpPr>
                <a:grpSpLocks/>
              </p:cNvGrpSpPr>
              <p:nvPr/>
            </p:nvGrpSpPr>
            <p:grpSpPr bwMode="auto">
              <a:xfrm>
                <a:off x="1004888" y="4257675"/>
                <a:ext cx="7505700" cy="1795463"/>
                <a:chOff x="1005381" y="4256908"/>
                <a:chExt cx="7505395" cy="1795772"/>
              </a:xfrm>
            </p:grpSpPr>
            <p:graphicFrame>
              <p:nvGraphicFramePr>
                <p:cNvPr id="17410" name="Object 3"/>
                <p:cNvGraphicFramePr>
                  <a:graphicFrameLocks noChangeAspect="1"/>
                </p:cNvGraphicFramePr>
                <p:nvPr/>
              </p:nvGraphicFramePr>
              <p:xfrm>
                <a:off x="1956255" y="4884079"/>
                <a:ext cx="4978198" cy="1168601"/>
              </p:xfrm>
              <a:graphic>
                <a:graphicData uri="http://schemas.openxmlformats.org/presentationml/2006/ole">
                  <mc:AlternateContent xmlns:mc="http://schemas.openxmlformats.org/markup-compatibility/2006">
                    <mc:Choice xmlns:v="urn:schemas-microsoft-com:vml" Requires="v">
                      <p:oleObj spid="_x0000_s61457" name="Equation" r:id="rId26" imgW="4978080" imgH="1168200" progId="Equation.DSMT4">
                        <p:embed/>
                      </p:oleObj>
                    </mc:Choice>
                    <mc:Fallback>
                      <p:oleObj name="Equation" r:id="rId26" imgW="4978080" imgH="11682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56255" y="4884079"/>
                              <a:ext cx="4978198" cy="1168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49" name="TextBox 21"/>
                <p:cNvSpPr txBox="1">
                  <a:spLocks noChangeArrowheads="1"/>
                </p:cNvSpPr>
                <p:nvPr/>
              </p:nvSpPr>
              <p:spPr bwMode="auto">
                <a:xfrm>
                  <a:off x="1005381" y="4256908"/>
                  <a:ext cx="7505395" cy="461665"/>
                </a:xfrm>
                <a:prstGeom prst="rect">
                  <a:avLst/>
                </a:prstGeom>
                <a:noFill/>
                <a:ln w="9525">
                  <a:noFill/>
                  <a:miter lim="800000"/>
                  <a:headEnd/>
                  <a:tailEnd/>
                </a:ln>
              </p:spPr>
              <p:txBody>
                <a:bodyPr>
                  <a:spAutoFit/>
                </a:bodyPr>
                <a:lstStyle/>
                <a:p>
                  <a:pPr algn="ctr"/>
                  <a:r>
                    <a:rPr lang="en-US" sz="2400" b="1" dirty="0">
                      <a:solidFill>
                        <a:srgbClr val="000000"/>
                      </a:solidFill>
                    </a:rPr>
                    <a:t>Poisson Equation</a:t>
                  </a:r>
                </a:p>
              </p:txBody>
            </p:sp>
          </p:grpSp>
          <p:grpSp>
            <p:nvGrpSpPr>
              <p:cNvPr id="17446" name="Group 15"/>
              <p:cNvGrpSpPr>
                <a:grpSpLocks/>
              </p:cNvGrpSpPr>
              <p:nvPr/>
            </p:nvGrpSpPr>
            <p:grpSpPr bwMode="auto">
              <a:xfrm>
                <a:off x="3196621" y="5758453"/>
                <a:ext cx="2433362" cy="783320"/>
                <a:chOff x="3476231" y="2735643"/>
                <a:chExt cx="2433362" cy="783320"/>
              </a:xfrm>
            </p:grpSpPr>
            <p:sp>
              <p:nvSpPr>
                <p:cNvPr id="17447" name="TextBox 16"/>
                <p:cNvSpPr txBox="1">
                  <a:spLocks noChangeArrowheads="1"/>
                </p:cNvSpPr>
                <p:nvPr/>
              </p:nvSpPr>
              <p:spPr bwMode="auto">
                <a:xfrm>
                  <a:off x="3476231" y="3241964"/>
                  <a:ext cx="2433362" cy="276999"/>
                </a:xfrm>
                <a:prstGeom prst="rect">
                  <a:avLst/>
                </a:prstGeom>
                <a:noFill/>
                <a:ln w="9525">
                  <a:noFill/>
                  <a:miter lim="800000"/>
                  <a:headEnd/>
                  <a:tailEnd/>
                </a:ln>
              </p:spPr>
              <p:txBody>
                <a:bodyPr>
                  <a:spAutoFit/>
                </a:bodyPr>
                <a:lstStyle/>
                <a:p>
                  <a:r>
                    <a:rPr lang="en-US" sz="1200" b="1" dirty="0">
                      <a:solidFill>
                        <a:srgbClr val="A20000"/>
                      </a:solidFill>
                    </a:rPr>
                    <a:t>Permanent Charge of Protein</a:t>
                  </a:r>
                </a:p>
              </p:txBody>
            </p:sp>
            <p:cxnSp>
              <p:nvCxnSpPr>
                <p:cNvPr id="17448"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p:spPr>
            </p:cxnSp>
          </p:grpSp>
        </p:grpSp>
        <p:grpSp>
          <p:nvGrpSpPr>
            <p:cNvPr id="17440" name="Group 40"/>
            <p:cNvGrpSpPr>
              <a:grpSpLocks/>
            </p:cNvGrpSpPr>
            <p:nvPr/>
          </p:nvGrpSpPr>
          <p:grpSpPr bwMode="auto">
            <a:xfrm>
              <a:off x="5123664" y="2751138"/>
              <a:ext cx="4020336" cy="2607129"/>
              <a:chOff x="5123664" y="2750757"/>
              <a:chExt cx="4020336" cy="2607174"/>
            </a:xfrm>
          </p:grpSpPr>
          <p:sp>
            <p:nvSpPr>
              <p:cNvPr id="17441" name="TextBox 26"/>
              <p:cNvSpPr txBox="1">
                <a:spLocks noChangeArrowheads="1"/>
              </p:cNvSpPr>
              <p:nvPr/>
            </p:nvSpPr>
            <p:spPr bwMode="auto">
              <a:xfrm>
                <a:off x="7028033" y="4247048"/>
                <a:ext cx="2115967" cy="276999"/>
              </a:xfrm>
              <a:prstGeom prst="rect">
                <a:avLst/>
              </a:prstGeom>
              <a:noFill/>
              <a:ln w="9525">
                <a:noFill/>
                <a:miter lim="800000"/>
                <a:headEnd/>
                <a:tailEnd/>
              </a:ln>
            </p:spPr>
            <p:txBody>
              <a:bodyPr>
                <a:spAutoFit/>
              </a:bodyPr>
              <a:lstStyle/>
              <a:p>
                <a:r>
                  <a:rPr lang="en-US" sz="1200" b="1" dirty="0">
                    <a:solidFill>
                      <a:srgbClr val="005024"/>
                    </a:solidFill>
                  </a:rPr>
                  <a:t>Number Densities</a:t>
                </a:r>
              </a:p>
            </p:txBody>
          </p:sp>
          <p:cxnSp>
            <p:nvCxnSpPr>
              <p:cNvPr id="17442" name="Straight Arrow Connector 27"/>
              <p:cNvCxnSpPr>
                <a:cxnSpLocks noChangeShapeType="1"/>
              </p:cNvCxnSpPr>
              <p:nvPr/>
            </p:nvCxnSpPr>
            <p:spPr bwMode="auto">
              <a:xfrm rot="10800000" flipV="1">
                <a:off x="5123664" y="4503987"/>
                <a:ext cx="2380463" cy="853944"/>
              </a:xfrm>
              <a:prstGeom prst="straightConnector1">
                <a:avLst/>
              </a:prstGeom>
              <a:noFill/>
              <a:ln w="25400" algn="ctr">
                <a:solidFill>
                  <a:srgbClr val="005024"/>
                </a:solidFill>
                <a:round/>
                <a:headEnd/>
                <a:tailEnd type="arrow" w="med" len="med"/>
              </a:ln>
            </p:spPr>
          </p:cxnSp>
          <p:cxnSp>
            <p:nvCxnSpPr>
              <p:cNvPr id="17443" name="Straight Arrow Connector 28"/>
              <p:cNvCxnSpPr>
                <a:cxnSpLocks noChangeShapeType="1"/>
              </p:cNvCxnSpPr>
              <p:nvPr/>
            </p:nvCxnSpPr>
            <p:spPr bwMode="auto">
              <a:xfrm rot="16200000" flipV="1">
                <a:off x="6948685" y="3789849"/>
                <a:ext cx="528990" cy="445864"/>
              </a:xfrm>
              <a:prstGeom prst="straightConnector1">
                <a:avLst/>
              </a:prstGeom>
              <a:noFill/>
              <a:ln w="25400" algn="ctr">
                <a:solidFill>
                  <a:srgbClr val="005024"/>
                </a:solidFill>
                <a:round/>
                <a:headEnd/>
                <a:tailEnd type="arrow" w="med" len="med"/>
              </a:ln>
            </p:spPr>
          </p:cxnSp>
          <p:cxnSp>
            <p:nvCxnSpPr>
              <p:cNvPr id="17444" name="Straight Arrow Connector 35"/>
              <p:cNvCxnSpPr>
                <a:cxnSpLocks noChangeShapeType="1"/>
              </p:cNvCxnSpPr>
              <p:nvPr/>
            </p:nvCxnSpPr>
            <p:spPr bwMode="auto">
              <a:xfrm rot="16200000" flipV="1">
                <a:off x="6994025" y="3328871"/>
                <a:ext cx="1520226" cy="363997"/>
              </a:xfrm>
              <a:prstGeom prst="straightConnector1">
                <a:avLst/>
              </a:prstGeom>
              <a:noFill/>
              <a:ln w="25400" algn="ctr">
                <a:solidFill>
                  <a:srgbClr val="005024"/>
                </a:solidFill>
                <a:round/>
                <a:headEnd/>
                <a:tailEnd type="arrow" w="med" len="med"/>
              </a:ln>
            </p:spPr>
          </p:cxnSp>
        </p:grpSp>
      </p:grpSp>
      <p:grpSp>
        <p:nvGrpSpPr>
          <p:cNvPr id="17427" name="Group 50"/>
          <p:cNvGrpSpPr>
            <a:grpSpLocks/>
          </p:cNvGrpSpPr>
          <p:nvPr>
            <p:custDataLst>
              <p:tags r:id="rId18"/>
            </p:custDataLst>
          </p:nvPr>
        </p:nvGrpSpPr>
        <p:grpSpPr bwMode="auto">
          <a:xfrm>
            <a:off x="280988" y="1808163"/>
            <a:ext cx="2116137" cy="633412"/>
            <a:chOff x="280870" y="1807389"/>
            <a:chExt cx="2115967" cy="634794"/>
          </a:xfrm>
        </p:grpSpPr>
        <p:sp>
          <p:nvSpPr>
            <p:cNvPr id="17437" name="TextBox 32"/>
            <p:cNvSpPr txBox="1">
              <a:spLocks noChangeArrowheads="1"/>
            </p:cNvSpPr>
            <p:nvPr/>
          </p:nvSpPr>
          <p:spPr bwMode="auto">
            <a:xfrm>
              <a:off x="280870" y="1807389"/>
              <a:ext cx="2115967" cy="276999"/>
            </a:xfrm>
            <a:prstGeom prst="rect">
              <a:avLst/>
            </a:prstGeom>
            <a:noFill/>
            <a:ln w="9525">
              <a:noFill/>
              <a:miter lim="800000"/>
              <a:headEnd/>
              <a:tailEnd/>
            </a:ln>
          </p:spPr>
          <p:txBody>
            <a:bodyPr>
              <a:spAutoFit/>
            </a:bodyPr>
            <a:lstStyle/>
            <a:p>
              <a:r>
                <a:rPr lang="en-US" sz="1200" b="1" dirty="0">
                  <a:solidFill>
                    <a:srgbClr val="005024"/>
                  </a:solidFill>
                </a:rPr>
                <a:t>Diffusion Coefficient</a:t>
              </a:r>
            </a:p>
          </p:txBody>
        </p:sp>
        <p:cxnSp>
          <p:nvCxnSpPr>
            <p:cNvPr id="17438" name="Straight Arrow Connector 37"/>
            <p:cNvCxnSpPr>
              <a:cxnSpLocks noChangeShapeType="1"/>
            </p:cNvCxnSpPr>
            <p:nvPr/>
          </p:nvCxnSpPr>
          <p:spPr bwMode="auto">
            <a:xfrm>
              <a:off x="997527" y="2063068"/>
              <a:ext cx="809868" cy="379115"/>
            </a:xfrm>
            <a:prstGeom prst="straightConnector1">
              <a:avLst/>
            </a:prstGeom>
            <a:noFill/>
            <a:ln w="25400" algn="ctr">
              <a:solidFill>
                <a:srgbClr val="005024"/>
              </a:solidFill>
              <a:round/>
              <a:headEnd/>
              <a:tailEnd type="arrow" w="med" len="med"/>
            </a:ln>
          </p:spPr>
        </p:cxnSp>
      </p:grpSp>
      <p:grpSp>
        <p:nvGrpSpPr>
          <p:cNvPr id="17428" name="Group 52"/>
          <p:cNvGrpSpPr>
            <a:grpSpLocks/>
          </p:cNvGrpSpPr>
          <p:nvPr>
            <p:custDataLst>
              <p:tags r:id="rId19"/>
            </p:custDataLst>
          </p:nvPr>
        </p:nvGrpSpPr>
        <p:grpSpPr bwMode="auto">
          <a:xfrm>
            <a:off x="735013" y="4860925"/>
            <a:ext cx="2114550" cy="542925"/>
            <a:chOff x="734290" y="4860427"/>
            <a:chExt cx="2115967" cy="542846"/>
          </a:xfrm>
        </p:grpSpPr>
        <p:sp>
          <p:nvSpPr>
            <p:cNvPr id="17435" name="TextBox 34"/>
            <p:cNvSpPr txBox="1">
              <a:spLocks noChangeArrowheads="1"/>
            </p:cNvSpPr>
            <p:nvPr/>
          </p:nvSpPr>
          <p:spPr bwMode="auto">
            <a:xfrm>
              <a:off x="734290" y="4860427"/>
              <a:ext cx="2115967" cy="276999"/>
            </a:xfrm>
            <a:prstGeom prst="rect">
              <a:avLst/>
            </a:prstGeom>
            <a:noFill/>
            <a:ln w="9525">
              <a:noFill/>
              <a:miter lim="800000"/>
              <a:headEnd/>
              <a:tailEnd/>
            </a:ln>
          </p:spPr>
          <p:txBody>
            <a:bodyPr>
              <a:spAutoFit/>
            </a:bodyPr>
            <a:lstStyle/>
            <a:p>
              <a:r>
                <a:rPr lang="en-US" sz="1200" b="1" dirty="0">
                  <a:solidFill>
                    <a:srgbClr val="005024"/>
                  </a:solidFill>
                </a:rPr>
                <a:t>Dielectric Coefficient</a:t>
              </a:r>
            </a:p>
          </p:txBody>
        </p:sp>
        <p:cxnSp>
          <p:nvCxnSpPr>
            <p:cNvPr id="17436" name="Straight Arrow Connector 38"/>
            <p:cNvCxnSpPr>
              <a:cxnSpLocks noChangeShapeType="1"/>
            </p:cNvCxnSpPr>
            <p:nvPr/>
          </p:nvCxnSpPr>
          <p:spPr bwMode="auto">
            <a:xfrm>
              <a:off x="1806132" y="5063210"/>
              <a:ext cx="665015" cy="340063"/>
            </a:xfrm>
            <a:prstGeom prst="straightConnector1">
              <a:avLst/>
            </a:prstGeom>
            <a:noFill/>
            <a:ln w="25400" algn="ctr">
              <a:solidFill>
                <a:srgbClr val="005024"/>
              </a:solidFill>
              <a:round/>
              <a:headEnd/>
              <a:tailEnd type="arrow" w="med" len="med"/>
            </a:ln>
          </p:spPr>
        </p:cxnSp>
      </p:grpSp>
      <p:grpSp>
        <p:nvGrpSpPr>
          <p:cNvPr id="17429" name="Group 51"/>
          <p:cNvGrpSpPr>
            <a:grpSpLocks/>
          </p:cNvGrpSpPr>
          <p:nvPr>
            <p:custDataLst>
              <p:tags r:id="rId20"/>
            </p:custDataLst>
          </p:nvPr>
        </p:nvGrpSpPr>
        <p:grpSpPr bwMode="auto">
          <a:xfrm>
            <a:off x="4870450" y="5595938"/>
            <a:ext cx="2687638" cy="549275"/>
            <a:chOff x="4870509" y="5595982"/>
            <a:chExt cx="2687776" cy="549826"/>
          </a:xfrm>
        </p:grpSpPr>
        <p:sp>
          <p:nvSpPr>
            <p:cNvPr id="17433" name="TextBox 36"/>
            <p:cNvSpPr txBox="1">
              <a:spLocks noChangeArrowheads="1"/>
            </p:cNvSpPr>
            <p:nvPr/>
          </p:nvSpPr>
          <p:spPr bwMode="auto">
            <a:xfrm>
              <a:off x="5442318" y="5684143"/>
              <a:ext cx="2115967" cy="461665"/>
            </a:xfrm>
            <a:prstGeom prst="rect">
              <a:avLst/>
            </a:prstGeom>
            <a:noFill/>
            <a:ln w="9525">
              <a:noFill/>
              <a:miter lim="800000"/>
              <a:headEnd/>
              <a:tailEnd/>
            </a:ln>
          </p:spPr>
          <p:txBody>
            <a:bodyPr>
              <a:spAutoFit/>
            </a:bodyPr>
            <a:lstStyle/>
            <a:p>
              <a:r>
                <a:rPr lang="en-US" sz="1200" b="1" dirty="0">
                  <a:solidFill>
                    <a:srgbClr val="005024"/>
                  </a:solidFill>
                </a:rPr>
                <a:t>    valence</a:t>
              </a:r>
            </a:p>
            <a:p>
              <a:r>
                <a:rPr lang="en-US" sz="1200" b="1" dirty="0">
                  <a:solidFill>
                    <a:srgbClr val="005024"/>
                  </a:solidFill>
                </a:rPr>
                <a:t>proton charge</a:t>
              </a:r>
            </a:p>
          </p:txBody>
        </p:sp>
        <p:cxnSp>
          <p:nvCxnSpPr>
            <p:cNvPr id="17434" name="Straight Arrow Connector 39"/>
            <p:cNvCxnSpPr>
              <a:cxnSpLocks noChangeShapeType="1"/>
            </p:cNvCxnSpPr>
            <p:nvPr/>
          </p:nvCxnSpPr>
          <p:spPr bwMode="auto">
            <a:xfrm rot="10800000">
              <a:off x="4870509" y="5595982"/>
              <a:ext cx="714133" cy="290941"/>
            </a:xfrm>
            <a:prstGeom prst="straightConnector1">
              <a:avLst/>
            </a:prstGeom>
            <a:noFill/>
            <a:ln w="25400" algn="ctr">
              <a:solidFill>
                <a:srgbClr val="005024"/>
              </a:solidFill>
              <a:round/>
              <a:headEnd/>
              <a:tailEnd type="arrow" w="med" len="med"/>
            </a:ln>
          </p:spPr>
        </p:cxnSp>
      </p:grpSp>
      <p:grpSp>
        <p:nvGrpSpPr>
          <p:cNvPr id="17430" name="Group 56"/>
          <p:cNvGrpSpPr>
            <a:grpSpLocks/>
          </p:cNvGrpSpPr>
          <p:nvPr>
            <p:custDataLst>
              <p:tags r:id="rId21"/>
            </p:custDataLst>
          </p:nvPr>
        </p:nvGrpSpPr>
        <p:grpSpPr bwMode="auto">
          <a:xfrm>
            <a:off x="1920875" y="2855913"/>
            <a:ext cx="1501775" cy="460375"/>
            <a:chOff x="1920745" y="2856555"/>
            <a:chExt cx="1502587" cy="459628"/>
          </a:xfrm>
        </p:grpSpPr>
        <p:sp>
          <p:nvSpPr>
            <p:cNvPr id="17431" name="TextBox 53"/>
            <p:cNvSpPr txBox="1">
              <a:spLocks noChangeArrowheads="1"/>
            </p:cNvSpPr>
            <p:nvPr/>
          </p:nvSpPr>
          <p:spPr bwMode="auto">
            <a:xfrm>
              <a:off x="1920745" y="3039184"/>
              <a:ext cx="1502587" cy="276999"/>
            </a:xfrm>
            <a:prstGeom prst="rect">
              <a:avLst/>
            </a:prstGeom>
            <a:noFill/>
            <a:ln w="9525">
              <a:noFill/>
              <a:miter lim="800000"/>
              <a:headEnd/>
              <a:tailEnd/>
            </a:ln>
          </p:spPr>
          <p:txBody>
            <a:bodyPr>
              <a:spAutoFit/>
            </a:bodyPr>
            <a:lstStyle/>
            <a:p>
              <a:r>
                <a:rPr lang="en-US" sz="1200" b="1" dirty="0">
                  <a:solidFill>
                    <a:srgbClr val="005024"/>
                  </a:solidFill>
                </a:rPr>
                <a:t>Thermal Energy</a:t>
              </a:r>
            </a:p>
          </p:txBody>
        </p:sp>
        <p:cxnSp>
          <p:nvCxnSpPr>
            <p:cNvPr id="17432" name="Straight Arrow Connector 54"/>
            <p:cNvCxnSpPr>
              <a:cxnSpLocks noChangeShapeType="1"/>
            </p:cNvCxnSpPr>
            <p:nvPr/>
          </p:nvCxnSpPr>
          <p:spPr bwMode="auto">
            <a:xfrm flipV="1">
              <a:off x="2487524" y="2856555"/>
              <a:ext cx="384145" cy="220417"/>
            </a:xfrm>
            <a:prstGeom prst="straightConnector1">
              <a:avLst/>
            </a:prstGeom>
            <a:noFill/>
            <a:ln w="25400" algn="ctr">
              <a:solidFill>
                <a:srgbClr val="005024"/>
              </a:solidFill>
              <a:round/>
              <a:headEnd/>
              <a:tailEnd type="arrow" w="med" len="med"/>
            </a:ln>
          </p:spPr>
        </p:cxnSp>
      </p:grpSp>
    </p:spTree>
    <p:custDataLst>
      <p:tags r:id="rId3"/>
    </p:custDataLst>
    <p:extLst>
      <p:ext uri="{BB962C8B-B14F-4D97-AF65-F5344CB8AC3E}">
        <p14:creationId xmlns:p14="http://schemas.microsoft.com/office/powerpoint/2010/main" val="1828884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8962" name="Slide Number Placeholder 1"/>
          <p:cNvSpPr>
            <a:spLocks noGrp="1"/>
          </p:cNvSpPr>
          <p:nvPr>
            <p:ph type="sldNum" sz="quarter" idx="12"/>
            <p:custDataLst>
              <p:tags r:id="rId2"/>
            </p:custDataLst>
          </p:nvPr>
        </p:nvSpPr>
        <p:spPr>
          <a:xfrm>
            <a:off x="685800" y="6248400"/>
            <a:ext cx="1905000" cy="457200"/>
          </a:xfrm>
          <a:noFill/>
        </p:spPr>
        <p:txBody>
          <a:bodyPr/>
          <a:lstStyle/>
          <a:p>
            <a:pPr algn="l"/>
            <a:r>
              <a:rPr lang="en-US" dirty="0" smtClean="0">
                <a:cs typeface="Arial" pitchFamily="34" charset="0"/>
              </a:rPr>
              <a:t>Page </a:t>
            </a:r>
            <a:fld id="{B372B1C5-4813-4596-BE7D-1B511F79A098}" type="slidenum">
              <a:rPr lang="en-US" smtClean="0">
                <a:cs typeface="Arial" pitchFamily="34" charset="0"/>
              </a:rPr>
              <a:pPr algn="l"/>
              <a:t>48</a:t>
            </a:fld>
            <a:endParaRPr lang="en-US" dirty="0" smtClean="0">
              <a:cs typeface="Arial" pitchFamily="34" charset="0"/>
            </a:endParaRPr>
          </a:p>
        </p:txBody>
      </p:sp>
      <p:sp>
        <p:nvSpPr>
          <p:cNvPr id="168963" name="TextBox 3"/>
          <p:cNvSpPr txBox="1">
            <a:spLocks noChangeArrowheads="1"/>
          </p:cNvSpPr>
          <p:nvPr>
            <p:custDataLst>
              <p:tags r:id="rId3"/>
            </p:custDataLst>
          </p:nvPr>
        </p:nvSpPr>
        <p:spPr bwMode="auto">
          <a:xfrm>
            <a:off x="287338" y="152400"/>
            <a:ext cx="8308975" cy="4893550"/>
          </a:xfrm>
          <a:prstGeom prst="rect">
            <a:avLst/>
          </a:prstGeom>
          <a:noFill/>
          <a:ln w="9525">
            <a:noFill/>
            <a:miter lim="800000"/>
            <a:headEnd/>
            <a:tailEnd/>
          </a:ln>
        </p:spPr>
        <p:txBody>
          <a:bodyPr lIns="91340" tIns="45672" rIns="91340" bIns="45672">
            <a:spAutoFit/>
          </a:bodyPr>
          <a:lstStyle/>
          <a:p>
            <a:pPr algn="ctr" eaLnBrk="0" hangingPunct="0"/>
            <a:r>
              <a:rPr lang="en-US" sz="3600" b="1" u="sng" dirty="0">
                <a:solidFill>
                  <a:srgbClr val="19066A"/>
                </a:solidFill>
                <a:latin typeface="Calibri" pitchFamily="34" charset="0"/>
              </a:rPr>
              <a:t>Energetic Variational Approach</a:t>
            </a:r>
            <a:r>
              <a:rPr lang="en-US" sz="3600" b="1" dirty="0">
                <a:solidFill>
                  <a:srgbClr val="19066A"/>
                </a:solidFill>
                <a:latin typeface="Calibri" pitchFamily="34" charset="0"/>
              </a:rPr>
              <a:t> </a:t>
            </a:r>
            <a:r>
              <a:rPr lang="en-US" sz="2400" b="1" u="sng" dirty="0">
                <a:solidFill>
                  <a:srgbClr val="19066A"/>
                </a:solidFill>
                <a:latin typeface="Calibri" pitchFamily="34" charset="0"/>
              </a:rPr>
              <a:t/>
            </a:r>
            <a:br>
              <a:rPr lang="en-US" sz="2400" b="1" u="sng" dirty="0">
                <a:solidFill>
                  <a:srgbClr val="19066A"/>
                </a:solidFill>
                <a:latin typeface="Calibri" pitchFamily="34" charset="0"/>
              </a:rPr>
            </a:br>
            <a:r>
              <a:rPr lang="en-US" sz="2400" b="1" i="1" dirty="0">
                <a:solidFill>
                  <a:srgbClr val="19066A"/>
                </a:solidFill>
                <a:latin typeface="Calibri" pitchFamily="34" charset="0"/>
              </a:rPr>
              <a:t>EnVarA across biological scales: molecules, cells, tissues</a:t>
            </a:r>
            <a:r>
              <a:rPr lang="en-US" sz="3200" b="1" i="1" dirty="0">
                <a:solidFill>
                  <a:srgbClr val="19066A"/>
                </a:solidFill>
                <a:latin typeface="Calibri" pitchFamily="34" charset="0"/>
              </a:rPr>
              <a:t/>
            </a:r>
            <a:br>
              <a:rPr lang="en-US" sz="3200" b="1" i="1" dirty="0">
                <a:solidFill>
                  <a:srgbClr val="19066A"/>
                </a:solidFill>
                <a:latin typeface="Calibri" pitchFamily="34" charset="0"/>
              </a:rPr>
            </a:br>
            <a:r>
              <a:rPr lang="en-US" sz="2400" b="1" dirty="0">
                <a:solidFill>
                  <a:srgbClr val="19066A"/>
                </a:solidFill>
                <a:latin typeface="Calibri" pitchFamily="34" charset="0"/>
              </a:rPr>
              <a:t>developed by </a:t>
            </a:r>
            <a:r>
              <a:rPr lang="en-US" sz="2400" b="1" u="sng" dirty="0">
                <a:solidFill>
                  <a:srgbClr val="19066A"/>
                </a:solidFill>
                <a:latin typeface="Calibri" pitchFamily="34" charset="0"/>
              </a:rPr>
              <a:t>Chun Liu</a:t>
            </a:r>
            <a:r>
              <a:rPr lang="en-US" sz="2400" b="1" dirty="0">
                <a:solidFill>
                  <a:srgbClr val="19066A"/>
                </a:solidFill>
                <a:latin typeface="Calibri" pitchFamily="34" charset="0"/>
              </a:rPr>
              <a:t> </a:t>
            </a:r>
            <a:br>
              <a:rPr lang="en-US" sz="2400" b="1" dirty="0">
                <a:solidFill>
                  <a:srgbClr val="19066A"/>
                </a:solidFill>
                <a:latin typeface="Calibri" pitchFamily="34" charset="0"/>
              </a:rPr>
            </a:br>
            <a:r>
              <a:rPr lang="en-US" sz="2400" dirty="0" smtClean="0">
                <a:solidFill>
                  <a:srgbClr val="19066A"/>
                </a:solidFill>
                <a:latin typeface="Calibri" pitchFamily="34" charset="0"/>
              </a:rPr>
              <a:t>with</a:t>
            </a:r>
          </a:p>
          <a:p>
            <a:pPr algn="ctr" eaLnBrk="0" hangingPunct="0"/>
            <a:r>
              <a:rPr lang="en-US" sz="2800" b="1" dirty="0" smtClean="0">
                <a:solidFill>
                  <a:srgbClr val="19066A"/>
                </a:solidFill>
                <a:latin typeface="Calibri" pitchFamily="34" charset="0"/>
              </a:rPr>
              <a:t/>
            </a:r>
            <a:br>
              <a:rPr lang="en-US" sz="2800" b="1" dirty="0" smtClean="0">
                <a:solidFill>
                  <a:srgbClr val="19066A"/>
                </a:solidFill>
                <a:latin typeface="Calibri" pitchFamily="34" charset="0"/>
              </a:rPr>
            </a:br>
            <a:endParaRPr lang="en-US" sz="2800" b="1" dirty="0" smtClean="0">
              <a:solidFill>
                <a:srgbClr val="19066A"/>
              </a:solidFill>
              <a:latin typeface="Calibri" pitchFamily="34" charset="0"/>
            </a:endParaRPr>
          </a:p>
          <a:p>
            <a:pPr algn="ctr" eaLnBrk="0" hangingPunct="0"/>
            <a:endParaRPr lang="en-US" sz="2800" b="1" dirty="0">
              <a:solidFill>
                <a:srgbClr val="000000"/>
              </a:solidFill>
              <a:latin typeface="Calibri" pitchFamily="34" charset="0"/>
            </a:endParaRPr>
          </a:p>
          <a:p>
            <a:pPr algn="ctr" eaLnBrk="0" hangingPunct="0"/>
            <a:endParaRPr lang="en-US" sz="2800" b="1" dirty="0">
              <a:solidFill>
                <a:srgbClr val="000000"/>
              </a:solidFill>
              <a:latin typeface="Calibri" pitchFamily="34" charset="0"/>
            </a:endParaRPr>
          </a:p>
          <a:p>
            <a:pPr algn="ctr" eaLnBrk="0" hangingPunct="0"/>
            <a:r>
              <a:rPr lang="en-US" sz="2800" b="1" dirty="0">
                <a:solidFill>
                  <a:srgbClr val="000000"/>
                </a:solidFill>
                <a:latin typeface="Calibri" pitchFamily="34" charset="0"/>
              </a:rPr>
              <a:t/>
            </a:r>
            <a:br>
              <a:rPr lang="en-US" sz="2800" b="1" dirty="0">
                <a:solidFill>
                  <a:srgbClr val="000000"/>
                </a:solidFill>
                <a:latin typeface="Calibri" pitchFamily="34" charset="0"/>
              </a:rPr>
            </a:br>
            <a:r>
              <a:rPr lang="en-US" sz="2800" b="1" dirty="0">
                <a:solidFill>
                  <a:srgbClr val="000000"/>
                </a:solidFill>
                <a:latin typeface="Calibri" pitchFamily="34" charset="0"/>
              </a:rPr>
              <a:t> </a:t>
            </a:r>
          </a:p>
          <a:p>
            <a:pPr algn="ctr" eaLnBrk="0" hangingPunct="0"/>
            <a:endParaRPr lang="en-US" sz="1800" b="1" dirty="0">
              <a:solidFill>
                <a:srgbClr val="000000"/>
              </a:solidFill>
              <a:latin typeface="Calibri" pitchFamily="34" charset="0"/>
            </a:endParaRPr>
          </a:p>
          <a:p>
            <a:pPr algn="ctr" eaLnBrk="0" hangingPunct="0"/>
            <a:endParaRPr lang="en-US" sz="1800" b="1" dirty="0">
              <a:solidFill>
                <a:srgbClr val="000000"/>
              </a:solidFill>
              <a:latin typeface="Calibri" pitchFamily="34" charset="0"/>
            </a:endParaRPr>
          </a:p>
        </p:txBody>
      </p:sp>
      <p:sp>
        <p:nvSpPr>
          <p:cNvPr id="168964" name="Oval 5"/>
          <p:cNvSpPr>
            <a:spLocks noChangeArrowheads="1"/>
          </p:cNvSpPr>
          <p:nvPr>
            <p:custDataLst>
              <p:tags r:id="rId4"/>
            </p:custDataLst>
          </p:nvPr>
        </p:nvSpPr>
        <p:spPr bwMode="auto">
          <a:xfrm>
            <a:off x="7315200" y="2687638"/>
            <a:ext cx="1403350" cy="742950"/>
          </a:xfrm>
          <a:prstGeom prst="ellipse">
            <a:avLst/>
          </a:prstGeom>
          <a:noFill/>
          <a:ln w="25400" algn="ctr">
            <a:noFill/>
            <a:round/>
            <a:headEnd/>
            <a:tailEnd/>
          </a:ln>
        </p:spPr>
        <p:txBody>
          <a:bodyPr lIns="91340" tIns="137017" rIns="91340" bIns="137017">
            <a:spAutoFit/>
          </a:bodyPr>
          <a:lstStyle/>
          <a:p>
            <a:pPr algn="ctr" eaLnBrk="0" hangingPunct="0">
              <a:spcBef>
                <a:spcPct val="50000"/>
              </a:spcBef>
            </a:pPr>
            <a:endParaRPr lang="en-US" dirty="0">
              <a:solidFill>
                <a:srgbClr val="000000"/>
              </a:solidFill>
            </a:endParaRPr>
          </a:p>
        </p:txBody>
      </p:sp>
      <p:sp>
        <p:nvSpPr>
          <p:cNvPr id="130052" name="TextBox 3"/>
          <p:cNvSpPr txBox="1">
            <a:spLocks noChangeArrowheads="1"/>
          </p:cNvSpPr>
          <p:nvPr>
            <p:custDataLst>
              <p:tags r:id="rId5"/>
            </p:custDataLst>
          </p:nvPr>
        </p:nvSpPr>
        <p:spPr bwMode="auto">
          <a:xfrm>
            <a:off x="9704" y="2067204"/>
            <a:ext cx="7513638" cy="2108173"/>
          </a:xfrm>
          <a:prstGeom prst="rect">
            <a:avLst/>
          </a:prstGeom>
          <a:noFill/>
          <a:ln w="9525">
            <a:noFill/>
            <a:miter lim="800000"/>
            <a:headEnd/>
            <a:tailEnd/>
          </a:ln>
        </p:spPr>
        <p:txBody>
          <a:bodyPr lIns="91340" tIns="45672" rIns="91340" bIns="45672">
            <a:spAutoFit/>
          </a:bodyPr>
          <a:lstStyle/>
          <a:p>
            <a:pPr eaLnBrk="0" hangingPunct="0">
              <a:defRPr/>
            </a:pPr>
            <a:r>
              <a:rPr lang="en-US" b="1" dirty="0" smtClean="0">
                <a:solidFill>
                  <a:srgbClr val="19066A"/>
                </a:solidFill>
                <a:latin typeface="Calibri" pitchFamily="34" charset="0"/>
              </a:rPr>
              <a:t>(1) Hyon</a:t>
            </a:r>
            <a:r>
              <a:rPr lang="en-US" b="1" dirty="0">
                <a:solidFill>
                  <a:srgbClr val="19066A"/>
                </a:solidFill>
                <a:latin typeface="Calibri" pitchFamily="34" charset="0"/>
              </a:rPr>
              <a:t>, Eisenberg                       </a:t>
            </a:r>
            <a:r>
              <a:rPr lang="en-US" b="1" dirty="0" smtClean="0">
                <a:solidFill>
                  <a:srgbClr val="19066A"/>
                </a:solidFill>
                <a:latin typeface="Calibri" pitchFamily="34" charset="0"/>
              </a:rPr>
              <a:t>  </a:t>
            </a:r>
            <a:r>
              <a:rPr lang="en-US" sz="1800" b="1" dirty="0">
                <a:solidFill>
                  <a:srgbClr val="19066A"/>
                </a:solidFill>
                <a:latin typeface="Calibri" pitchFamily="34" charset="0"/>
              </a:rPr>
              <a:t>Ions in </a:t>
            </a:r>
            <a:r>
              <a:rPr lang="en-US" b="1" dirty="0">
                <a:solidFill>
                  <a:srgbClr val="19066A"/>
                </a:solidFill>
                <a:latin typeface="Calibri" pitchFamily="34" charset="0"/>
              </a:rPr>
              <a:t> </a:t>
            </a:r>
            <a:r>
              <a:rPr lang="en-US" sz="1400" b="1" dirty="0">
                <a:solidFill>
                  <a:srgbClr val="19066A"/>
                </a:solidFill>
                <a:latin typeface="Calibri" pitchFamily="34" charset="0"/>
              </a:rPr>
              <a:t>                                </a:t>
            </a:r>
            <a:r>
              <a:rPr lang="en-US" sz="1400" b="1" dirty="0">
                <a:solidFill>
                  <a:srgbClr val="000000"/>
                </a:solidFill>
                <a:latin typeface="Calibri" pitchFamily="34" charset="0"/>
              </a:rPr>
              <a:t>           </a:t>
            </a:r>
            <a:r>
              <a:rPr lang="en-US" sz="1400" b="1" u="sng" dirty="0" smtClean="0">
                <a:solidFill>
                  <a:srgbClr val="C00000"/>
                </a:solidFill>
              </a:rPr>
              <a:t>Channels </a:t>
            </a:r>
            <a:endParaRPr lang="en-US" sz="1000" b="1" u="sng" dirty="0">
              <a:solidFill>
                <a:srgbClr val="C00000"/>
              </a:solidFill>
            </a:endParaRPr>
          </a:p>
          <a:p>
            <a:pPr eaLnBrk="0" hangingPunct="0">
              <a:defRPr/>
            </a:pPr>
            <a:endParaRPr lang="en-US" sz="1400" b="1" u="sng" dirty="0">
              <a:solidFill>
                <a:srgbClr val="000000"/>
              </a:solidFill>
              <a:latin typeface="Calibri" pitchFamily="34" charset="0"/>
            </a:endParaRPr>
          </a:p>
          <a:p>
            <a:pPr eaLnBrk="0" hangingPunct="0">
              <a:defRPr/>
            </a:pPr>
            <a:r>
              <a:rPr lang="en-US" b="1" dirty="0" smtClean="0">
                <a:solidFill>
                  <a:srgbClr val="19066A"/>
                </a:solidFill>
                <a:latin typeface="Calibri" pitchFamily="34" charset="0"/>
              </a:rPr>
              <a:t>(2) Horng</a:t>
            </a:r>
            <a:r>
              <a:rPr lang="en-US" sz="1400" b="1" dirty="0">
                <a:solidFill>
                  <a:srgbClr val="19066A"/>
                </a:solidFill>
                <a:latin typeface="Calibri" pitchFamily="34" charset="0"/>
              </a:rPr>
              <a:t>, </a:t>
            </a:r>
            <a:r>
              <a:rPr lang="en-US" sz="1400" b="1" dirty="0" smtClean="0">
                <a:solidFill>
                  <a:srgbClr val="19066A"/>
                </a:solidFill>
                <a:latin typeface="Calibri" pitchFamily="34" charset="0"/>
              </a:rPr>
              <a:t>Lin, Lee</a:t>
            </a:r>
            <a:r>
              <a:rPr lang="en-US" b="1" dirty="0">
                <a:solidFill>
                  <a:srgbClr val="19066A"/>
                </a:solidFill>
                <a:latin typeface="Calibri" pitchFamily="34" charset="0"/>
              </a:rPr>
              <a:t>		</a:t>
            </a:r>
            <a:r>
              <a:rPr lang="en-US" sz="1800" b="1" dirty="0">
                <a:solidFill>
                  <a:srgbClr val="19066A"/>
                </a:solidFill>
                <a:latin typeface="Calibri" pitchFamily="34" charset="0"/>
              </a:rPr>
              <a:t> Ions in </a:t>
            </a:r>
            <a:r>
              <a:rPr lang="en-US" sz="1400" b="1" dirty="0">
                <a:solidFill>
                  <a:srgbClr val="19066A"/>
                </a:solidFill>
                <a:latin typeface="Calibri" pitchFamily="34" charset="0"/>
              </a:rPr>
              <a:t>                                 </a:t>
            </a:r>
            <a:r>
              <a:rPr lang="en-US" sz="1400" b="1" dirty="0">
                <a:solidFill>
                  <a:srgbClr val="000000"/>
                </a:solidFill>
                <a:latin typeface="Calibri" pitchFamily="34" charset="0"/>
              </a:rPr>
              <a:t>           </a:t>
            </a:r>
            <a:r>
              <a:rPr lang="en-US" sz="1400" b="1" u="sng" dirty="0">
                <a:solidFill>
                  <a:srgbClr val="C00000"/>
                </a:solidFill>
              </a:rPr>
              <a:t>Channels</a:t>
            </a:r>
            <a:endParaRPr lang="en-US" sz="1400" b="1" u="sng" dirty="0">
              <a:solidFill>
                <a:srgbClr val="000000"/>
              </a:solidFill>
              <a:latin typeface="Calibri" pitchFamily="34" charset="0"/>
            </a:endParaRPr>
          </a:p>
          <a:p>
            <a:pPr marL="228600" indent="-228600" eaLnBrk="0" hangingPunct="0">
              <a:spcBef>
                <a:spcPct val="50000"/>
              </a:spcBef>
              <a:defRPr/>
            </a:pPr>
            <a:r>
              <a:rPr lang="en-US" sz="1400" b="1" dirty="0" smtClean="0">
                <a:solidFill>
                  <a:srgbClr val="19066A"/>
                </a:solidFill>
                <a:latin typeface="Calibri" pitchFamily="34" charset="0"/>
              </a:rPr>
              <a:t>(3)</a:t>
            </a:r>
            <a:r>
              <a:rPr lang="en-US" b="1" dirty="0" smtClean="0">
                <a:solidFill>
                  <a:srgbClr val="19066A"/>
                </a:solidFill>
                <a:latin typeface="Calibri" pitchFamily="34" charset="0"/>
              </a:rPr>
              <a:t> </a:t>
            </a:r>
            <a:r>
              <a:rPr lang="en-US" b="1" dirty="0">
                <a:solidFill>
                  <a:srgbClr val="19066A"/>
                </a:solidFill>
                <a:latin typeface="Calibri" pitchFamily="34" charset="0"/>
              </a:rPr>
              <a:t>Bezanilla, Hyon, Eisenberg      </a:t>
            </a:r>
            <a:r>
              <a:rPr lang="en-US" sz="1800" b="1" dirty="0">
                <a:solidFill>
                  <a:srgbClr val="19066A"/>
                </a:solidFill>
                <a:latin typeface="Calibri" pitchFamily="34" charset="0"/>
              </a:rPr>
              <a:t>Conformation Change of   </a:t>
            </a:r>
            <a:r>
              <a:rPr lang="en-US" sz="1400" b="1" u="sng" dirty="0">
                <a:solidFill>
                  <a:srgbClr val="C00000"/>
                </a:solidFill>
              </a:rPr>
              <a:t>Voltage Sensor </a:t>
            </a:r>
          </a:p>
          <a:p>
            <a:pPr marL="228600" indent="-228600" eaLnBrk="0" hangingPunct="0">
              <a:spcBef>
                <a:spcPct val="50000"/>
              </a:spcBef>
              <a:defRPr/>
            </a:pPr>
            <a:r>
              <a:rPr lang="en-US" sz="1400" b="1" dirty="0" smtClean="0">
                <a:solidFill>
                  <a:srgbClr val="19066A"/>
                </a:solidFill>
                <a:latin typeface="Calibri" pitchFamily="34" charset="0"/>
              </a:rPr>
              <a:t>(4) </a:t>
            </a:r>
            <a:r>
              <a:rPr lang="en-US" b="1" dirty="0">
                <a:solidFill>
                  <a:srgbClr val="19066A"/>
                </a:solidFill>
                <a:latin typeface="Calibri" pitchFamily="34" charset="0"/>
              </a:rPr>
              <a:t>Ryham</a:t>
            </a:r>
            <a:r>
              <a:rPr lang="en-US" b="1">
                <a:solidFill>
                  <a:srgbClr val="19066A"/>
                </a:solidFill>
                <a:latin typeface="Calibri" pitchFamily="34" charset="0"/>
              </a:rPr>
              <a:t>, </a:t>
            </a:r>
            <a:r>
              <a:rPr lang="en-US" b="1" smtClean="0">
                <a:solidFill>
                  <a:srgbClr val="19066A"/>
                </a:solidFill>
                <a:latin typeface="Calibri" pitchFamily="34" charset="0"/>
              </a:rPr>
              <a:t>Cohen</a:t>
            </a:r>
            <a:r>
              <a:rPr lang="en-US" sz="1800" b="1" smtClean="0">
                <a:solidFill>
                  <a:srgbClr val="19066A"/>
                </a:solidFill>
                <a:latin typeface="Calibri" pitchFamily="34" charset="0"/>
              </a:rPr>
              <a:t>      		Virus </a:t>
            </a:r>
            <a:r>
              <a:rPr lang="en-US" sz="1800" b="1" dirty="0">
                <a:solidFill>
                  <a:srgbClr val="19066A"/>
                </a:solidFill>
                <a:latin typeface="Calibri" pitchFamily="34" charset="0"/>
              </a:rPr>
              <a:t>fusion to                  </a:t>
            </a:r>
            <a:r>
              <a:rPr lang="en-US" sz="1800" b="1" dirty="0">
                <a:solidFill>
                  <a:srgbClr val="000000"/>
                </a:solidFill>
                <a:latin typeface="Calibri" pitchFamily="34" charset="0"/>
              </a:rPr>
              <a:t>  </a:t>
            </a:r>
            <a:r>
              <a:rPr lang="en-US" sz="1800" b="1" dirty="0" smtClean="0">
                <a:solidFill>
                  <a:srgbClr val="000000"/>
                </a:solidFill>
                <a:latin typeface="Calibri" pitchFamily="34" charset="0"/>
              </a:rPr>
              <a:t> </a:t>
            </a:r>
            <a:r>
              <a:rPr lang="en-US" sz="1400" b="1" u="sng" dirty="0" smtClean="0">
                <a:solidFill>
                  <a:srgbClr val="C00000"/>
                </a:solidFill>
              </a:rPr>
              <a:t>Cells</a:t>
            </a:r>
            <a:endParaRPr lang="en-US" sz="1400" b="1" u="sng" dirty="0">
              <a:solidFill>
                <a:srgbClr val="000000"/>
              </a:solidFill>
              <a:latin typeface="Calibri" pitchFamily="34" charset="0"/>
            </a:endParaRPr>
          </a:p>
          <a:p>
            <a:pPr eaLnBrk="0" hangingPunct="0">
              <a:spcBef>
                <a:spcPct val="50000"/>
              </a:spcBef>
              <a:defRPr/>
            </a:pPr>
            <a:r>
              <a:rPr lang="en-US" sz="1400" b="1" dirty="0" smtClean="0">
                <a:solidFill>
                  <a:srgbClr val="19066A"/>
                </a:solidFill>
                <a:latin typeface="Calibri" pitchFamily="34" charset="0"/>
              </a:rPr>
              <a:t>(5) </a:t>
            </a:r>
            <a:r>
              <a:rPr lang="en-US" b="1" dirty="0">
                <a:solidFill>
                  <a:srgbClr val="19066A"/>
                </a:solidFill>
                <a:latin typeface="Calibri" pitchFamily="34" charset="0"/>
              </a:rPr>
              <a:t>Mori, Eisenberg </a:t>
            </a:r>
            <a:r>
              <a:rPr lang="en-US" sz="1800" b="1" dirty="0">
                <a:solidFill>
                  <a:srgbClr val="19066A"/>
                </a:solidFill>
                <a:latin typeface="Calibri" pitchFamily="34" charset="0"/>
              </a:rPr>
              <a:t>                      </a:t>
            </a:r>
            <a:r>
              <a:rPr lang="en-US" sz="1800" b="1" dirty="0" smtClean="0">
                <a:solidFill>
                  <a:srgbClr val="19066A"/>
                </a:solidFill>
                <a:latin typeface="Calibri" pitchFamily="34" charset="0"/>
              </a:rPr>
              <a:t>Water </a:t>
            </a:r>
            <a:r>
              <a:rPr lang="en-US" sz="1800" b="1" dirty="0">
                <a:solidFill>
                  <a:srgbClr val="19066A"/>
                </a:solidFill>
                <a:latin typeface="Calibri" pitchFamily="34" charset="0"/>
              </a:rPr>
              <a:t>flow in                    </a:t>
            </a:r>
            <a:r>
              <a:rPr lang="en-US" sz="1800" b="1" dirty="0" smtClean="0">
                <a:solidFill>
                  <a:srgbClr val="19066A"/>
                </a:solidFill>
                <a:latin typeface="Calibri" pitchFamily="34" charset="0"/>
              </a:rPr>
              <a:t>  </a:t>
            </a:r>
            <a:r>
              <a:rPr lang="en-US" sz="1400" b="1" u="sng" dirty="0">
                <a:solidFill>
                  <a:srgbClr val="C00000"/>
                </a:solidFill>
              </a:rPr>
              <a:t>Tissues</a:t>
            </a:r>
            <a:endParaRPr lang="en-US" sz="1400" b="1" u="sng" dirty="0">
              <a:solidFill>
                <a:srgbClr val="000000"/>
              </a:solidFill>
              <a:latin typeface="Calibri" pitchFamily="34" charset="0"/>
            </a:endParaRPr>
          </a:p>
        </p:txBody>
      </p:sp>
      <p:grpSp>
        <p:nvGrpSpPr>
          <p:cNvPr id="168966" name="Group 15"/>
          <p:cNvGrpSpPr>
            <a:grpSpLocks/>
          </p:cNvGrpSpPr>
          <p:nvPr>
            <p:custDataLst>
              <p:tags r:id="rId6"/>
            </p:custDataLst>
          </p:nvPr>
        </p:nvGrpSpPr>
        <p:grpSpPr bwMode="auto">
          <a:xfrm>
            <a:off x="6543675" y="2387601"/>
            <a:ext cx="2600325" cy="1145351"/>
            <a:chOff x="6362516" y="2402700"/>
            <a:chExt cx="2600785" cy="1145890"/>
          </a:xfrm>
        </p:grpSpPr>
        <p:grpSp>
          <p:nvGrpSpPr>
            <p:cNvPr id="168968" name="Group 7"/>
            <p:cNvGrpSpPr>
              <a:grpSpLocks/>
            </p:cNvGrpSpPr>
            <p:nvPr/>
          </p:nvGrpSpPr>
          <p:grpSpPr bwMode="auto">
            <a:xfrm>
              <a:off x="7342356" y="2410257"/>
              <a:ext cx="1620945" cy="736757"/>
              <a:chOff x="7499294" y="2660824"/>
              <a:chExt cx="1620253" cy="735140"/>
            </a:xfrm>
          </p:grpSpPr>
          <p:sp>
            <p:nvSpPr>
              <p:cNvPr id="168973" name="TextBox 4"/>
              <p:cNvSpPr txBox="1">
                <a:spLocks noChangeArrowheads="1"/>
              </p:cNvSpPr>
              <p:nvPr/>
            </p:nvSpPr>
            <p:spPr bwMode="auto">
              <a:xfrm>
                <a:off x="7499294" y="2720193"/>
                <a:ext cx="1620253" cy="646331"/>
              </a:xfrm>
              <a:prstGeom prst="rect">
                <a:avLst/>
              </a:prstGeom>
              <a:noFill/>
              <a:ln w="9525">
                <a:noFill/>
                <a:miter lim="800000"/>
                <a:headEnd/>
                <a:tailEnd/>
              </a:ln>
            </p:spPr>
            <p:txBody>
              <a:bodyPr>
                <a:spAutoFit/>
              </a:bodyPr>
              <a:lstStyle/>
              <a:p>
                <a:pPr algn="ctr"/>
                <a:r>
                  <a:rPr lang="en-US" sz="1800" b="1" dirty="0">
                    <a:solidFill>
                      <a:srgbClr val="C00000"/>
                    </a:solidFill>
                  </a:rPr>
                  <a:t>Multiple </a:t>
                </a:r>
                <a:br>
                  <a:rPr lang="en-US" sz="1800" b="1" dirty="0">
                    <a:solidFill>
                      <a:srgbClr val="C00000"/>
                    </a:solidFill>
                  </a:rPr>
                </a:br>
                <a:r>
                  <a:rPr lang="en-US" sz="1800" b="1" dirty="0">
                    <a:solidFill>
                      <a:srgbClr val="C00000"/>
                    </a:solidFill>
                  </a:rPr>
                  <a:t>Scales</a:t>
                </a:r>
              </a:p>
            </p:txBody>
          </p:sp>
          <p:sp>
            <p:nvSpPr>
              <p:cNvPr id="168974" name="Oval 6"/>
              <p:cNvSpPr>
                <a:spLocks/>
              </p:cNvSpPr>
              <p:nvPr/>
            </p:nvSpPr>
            <p:spPr bwMode="auto">
              <a:xfrm>
                <a:off x="7651229" y="2660824"/>
                <a:ext cx="1299410" cy="735140"/>
              </a:xfrm>
              <a:prstGeom prst="ellipse">
                <a:avLst/>
              </a:prstGeom>
              <a:noFill/>
              <a:ln w="25400" algn="ctr">
                <a:solidFill>
                  <a:srgbClr val="C00000"/>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grpSp>
        <p:cxnSp>
          <p:nvCxnSpPr>
            <p:cNvPr id="168969" name="Straight Arrow Connector 9"/>
            <p:cNvCxnSpPr>
              <a:cxnSpLocks noChangeShapeType="1"/>
            </p:cNvCxnSpPr>
            <p:nvPr/>
          </p:nvCxnSpPr>
          <p:spPr bwMode="auto">
            <a:xfrm rot="10800000">
              <a:off x="6642624" y="2402700"/>
              <a:ext cx="914400" cy="219588"/>
            </a:xfrm>
            <a:prstGeom prst="straightConnector1">
              <a:avLst/>
            </a:prstGeom>
            <a:noFill/>
            <a:ln w="12700" algn="ctr">
              <a:solidFill>
                <a:srgbClr val="C00000"/>
              </a:solidFill>
              <a:round/>
              <a:headEnd/>
              <a:tailEnd type="arrow" w="med" len="med"/>
            </a:ln>
          </p:spPr>
        </p:cxnSp>
        <p:cxnSp>
          <p:nvCxnSpPr>
            <p:cNvPr id="168970" name="Straight Arrow Connector 11"/>
            <p:cNvCxnSpPr>
              <a:cxnSpLocks noChangeShapeType="1"/>
            </p:cNvCxnSpPr>
            <p:nvPr/>
          </p:nvCxnSpPr>
          <p:spPr bwMode="auto">
            <a:xfrm flipH="1">
              <a:off x="6362516" y="2956938"/>
              <a:ext cx="1219601" cy="591652"/>
            </a:xfrm>
            <a:prstGeom prst="straightConnector1">
              <a:avLst/>
            </a:prstGeom>
            <a:noFill/>
            <a:ln w="12700" algn="ctr">
              <a:solidFill>
                <a:srgbClr val="C00000"/>
              </a:solidFill>
              <a:round/>
              <a:headEnd/>
              <a:tailEnd type="arrow" w="med" len="med"/>
            </a:ln>
          </p:spPr>
        </p:cxnSp>
        <p:cxnSp>
          <p:nvCxnSpPr>
            <p:cNvPr id="168971" name="Straight Arrow Connector 13"/>
            <p:cNvCxnSpPr>
              <a:cxnSpLocks noChangeShapeType="1"/>
            </p:cNvCxnSpPr>
            <p:nvPr/>
          </p:nvCxnSpPr>
          <p:spPr bwMode="auto">
            <a:xfrm rot="10800000" flipV="1">
              <a:off x="6642624" y="2884917"/>
              <a:ext cx="879764" cy="144047"/>
            </a:xfrm>
            <a:prstGeom prst="straightConnector1">
              <a:avLst/>
            </a:prstGeom>
            <a:noFill/>
            <a:ln w="12700" algn="ctr">
              <a:solidFill>
                <a:srgbClr val="C00000"/>
              </a:solidFill>
              <a:round/>
              <a:headEnd/>
              <a:tailEnd type="arrow" w="med" len="med"/>
            </a:ln>
          </p:spPr>
        </p:cxnSp>
        <p:cxnSp>
          <p:nvCxnSpPr>
            <p:cNvPr id="168972" name="Straight Arrow Connector 9"/>
            <p:cNvCxnSpPr>
              <a:cxnSpLocks noChangeShapeType="1"/>
            </p:cNvCxnSpPr>
            <p:nvPr/>
          </p:nvCxnSpPr>
          <p:spPr bwMode="auto">
            <a:xfrm rot="10800000" flipV="1">
              <a:off x="6650181" y="2742503"/>
              <a:ext cx="854518" cy="140"/>
            </a:xfrm>
            <a:prstGeom prst="straightConnector1">
              <a:avLst/>
            </a:prstGeom>
            <a:noFill/>
            <a:ln w="12700" algn="ctr">
              <a:solidFill>
                <a:srgbClr val="C00000"/>
              </a:solidFill>
              <a:round/>
              <a:headEnd/>
              <a:tailEnd type="arrow" w="med" len="med"/>
            </a:ln>
          </p:spPr>
        </p:cxnSp>
      </p:grpSp>
      <p:sp>
        <p:nvSpPr>
          <p:cNvPr id="168967" name="TextBox 23"/>
          <p:cNvSpPr txBox="1">
            <a:spLocks noChangeArrowheads="1"/>
          </p:cNvSpPr>
          <p:nvPr>
            <p:custDataLst>
              <p:tags r:id="rId7"/>
            </p:custDataLst>
          </p:nvPr>
        </p:nvSpPr>
        <p:spPr bwMode="auto">
          <a:xfrm>
            <a:off x="789651" y="4227018"/>
            <a:ext cx="7172325" cy="2032000"/>
          </a:xfrm>
          <a:prstGeom prst="rect">
            <a:avLst/>
          </a:prstGeom>
          <a:noFill/>
          <a:ln w="9525">
            <a:noFill/>
            <a:miter lim="800000"/>
            <a:headEnd/>
            <a:tailEnd/>
          </a:ln>
        </p:spPr>
        <p:txBody>
          <a:bodyPr>
            <a:spAutoFit/>
          </a:bodyPr>
          <a:lstStyle/>
          <a:p>
            <a:pPr algn="ctr" eaLnBrk="0" hangingPunct="0"/>
            <a:r>
              <a:rPr lang="en-US" sz="2000" b="1" dirty="0">
                <a:solidFill>
                  <a:srgbClr val="19066A"/>
                </a:solidFill>
                <a:latin typeface="Calibri" pitchFamily="34" charset="0"/>
              </a:rPr>
              <a:t>creates a new</a:t>
            </a:r>
            <a:br>
              <a:rPr lang="en-US" sz="2000" b="1" dirty="0">
                <a:solidFill>
                  <a:srgbClr val="19066A"/>
                </a:solidFill>
                <a:latin typeface="Calibri" pitchFamily="34" charset="0"/>
              </a:rPr>
            </a:br>
            <a:r>
              <a:rPr lang="en-US" sz="2400" b="1" u="sng" dirty="0">
                <a:solidFill>
                  <a:srgbClr val="19066A"/>
                </a:solidFill>
                <a:latin typeface="Calibri" pitchFamily="34" charset="0"/>
              </a:rPr>
              <a:t>Multiscale </a:t>
            </a:r>
            <a:r>
              <a:rPr lang="en-US" sz="2000" b="1" u="sng" dirty="0">
                <a:solidFill>
                  <a:srgbClr val="19066A"/>
                </a:solidFill>
                <a:latin typeface="Calibri" pitchFamily="34" charset="0"/>
              </a:rPr>
              <a:t> </a:t>
            </a:r>
            <a:r>
              <a:rPr lang="en-US" sz="2400" b="1" u="sng" dirty="0">
                <a:solidFill>
                  <a:srgbClr val="19066A"/>
                </a:solidFill>
                <a:latin typeface="Calibri" pitchFamily="34" charset="0"/>
              </a:rPr>
              <a:t>Field Theory of Interacting Components  </a:t>
            </a:r>
          </a:p>
          <a:p>
            <a:pPr algn="ctr" eaLnBrk="0" hangingPunct="0">
              <a:spcBef>
                <a:spcPct val="50000"/>
              </a:spcBef>
            </a:pPr>
            <a:r>
              <a:rPr lang="en-US" sz="2000" b="1" dirty="0">
                <a:solidFill>
                  <a:srgbClr val="19066A"/>
                </a:solidFill>
                <a:latin typeface="Calibri" pitchFamily="34" charset="0"/>
              </a:rPr>
              <a:t>that allows boundary conditions and flow </a:t>
            </a:r>
            <a:br>
              <a:rPr lang="en-US" sz="2000" b="1" dirty="0">
                <a:solidFill>
                  <a:srgbClr val="19066A"/>
                </a:solidFill>
                <a:latin typeface="Calibri" pitchFamily="34" charset="0"/>
              </a:rPr>
            </a:br>
            <a:r>
              <a:rPr lang="en-US" b="1" dirty="0">
                <a:solidFill>
                  <a:srgbClr val="19066A"/>
                </a:solidFill>
                <a:latin typeface="Calibri" pitchFamily="34" charset="0"/>
              </a:rPr>
              <a:t>and deals with </a:t>
            </a:r>
            <a:br>
              <a:rPr lang="en-US" b="1" dirty="0">
                <a:solidFill>
                  <a:srgbClr val="19066A"/>
                </a:solidFill>
                <a:latin typeface="Calibri" pitchFamily="34" charset="0"/>
              </a:rPr>
            </a:br>
            <a:r>
              <a:rPr lang="en-US" sz="2000" b="1" dirty="0">
                <a:solidFill>
                  <a:srgbClr val="19066A"/>
                </a:solidFill>
                <a:latin typeface="Calibri" pitchFamily="34" charset="0"/>
              </a:rPr>
              <a:t>Ions in solutions self-consistently</a:t>
            </a:r>
            <a:endParaRPr lang="en-US" sz="2000" dirty="0">
              <a:solidFill>
                <a:srgbClr val="19066A"/>
              </a:solidFill>
              <a:latin typeface="Calibri" pitchFamily="34" charset="0"/>
            </a:endParaRPr>
          </a:p>
          <a:p>
            <a:endParaRPr lang="en-US" dirty="0">
              <a:solidFill>
                <a:srgbClr val="000000"/>
              </a:solidFill>
            </a:endParaRPr>
          </a:p>
        </p:txBody>
      </p:sp>
      <p:cxnSp>
        <p:nvCxnSpPr>
          <p:cNvPr id="15" name="Straight Arrow Connector 11"/>
          <p:cNvCxnSpPr>
            <a:cxnSpLocks noChangeShapeType="1"/>
          </p:cNvCxnSpPr>
          <p:nvPr/>
        </p:nvCxnSpPr>
        <p:spPr bwMode="auto">
          <a:xfrm flipH="1">
            <a:off x="6372226" y="3102074"/>
            <a:ext cx="1644649" cy="912812"/>
          </a:xfrm>
          <a:prstGeom prst="straightConnector1">
            <a:avLst/>
          </a:prstGeom>
          <a:noFill/>
          <a:ln w="12700" algn="ctr">
            <a:solidFill>
              <a:srgbClr val="C00000"/>
            </a:solidFill>
            <a:round/>
            <a:headEnd/>
            <a:tailEnd type="arrow" w="med" len="med"/>
          </a:ln>
        </p:spPr>
      </p:cxnSp>
    </p:spTree>
    <p:custDataLst>
      <p:tags r:id="rId1"/>
    </p:custDataLst>
    <p:extLst>
      <p:ext uri="{BB962C8B-B14F-4D97-AF65-F5344CB8AC3E}">
        <p14:creationId xmlns:p14="http://schemas.microsoft.com/office/powerpoint/2010/main" val="25135908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9986" name="Slide Number Placeholder 1"/>
          <p:cNvSpPr>
            <a:spLocks noGrp="1"/>
          </p:cNvSpPr>
          <p:nvPr>
            <p:ph type="sldNum" sz="quarter" idx="12"/>
            <p:custDataLst>
              <p:tags r:id="rId2"/>
            </p:custDataLst>
          </p:nvPr>
        </p:nvSpPr>
        <p:spPr>
          <a:xfrm>
            <a:off x="685800" y="6248400"/>
            <a:ext cx="1905000" cy="457200"/>
          </a:xfrm>
          <a:noFill/>
        </p:spPr>
        <p:txBody>
          <a:bodyPr/>
          <a:lstStyle/>
          <a:p>
            <a:pPr algn="l"/>
            <a:r>
              <a:rPr lang="en-US" dirty="0" smtClean="0">
                <a:cs typeface="Arial" pitchFamily="34" charset="0"/>
              </a:rPr>
              <a:t>Page </a:t>
            </a:r>
            <a:fld id="{82A4B5C2-2FD8-4487-8593-BC5EC70A67F0}" type="slidenum">
              <a:rPr lang="en-US" smtClean="0">
                <a:cs typeface="Arial" pitchFamily="34" charset="0"/>
              </a:rPr>
              <a:pPr algn="l"/>
              <a:t>49</a:t>
            </a:fld>
            <a:endParaRPr lang="en-US" dirty="0" smtClean="0">
              <a:cs typeface="Arial" pitchFamily="34" charset="0"/>
            </a:endParaRPr>
          </a:p>
        </p:txBody>
      </p:sp>
      <p:sp>
        <p:nvSpPr>
          <p:cNvPr id="169987" name="TextBox 3"/>
          <p:cNvSpPr txBox="1">
            <a:spLocks noChangeArrowheads="1"/>
          </p:cNvSpPr>
          <p:nvPr>
            <p:custDataLst>
              <p:tags r:id="rId3"/>
            </p:custDataLst>
          </p:nvPr>
        </p:nvSpPr>
        <p:spPr bwMode="auto">
          <a:xfrm>
            <a:off x="287338" y="152400"/>
            <a:ext cx="8308975" cy="4278313"/>
          </a:xfrm>
          <a:prstGeom prst="rect">
            <a:avLst/>
          </a:prstGeom>
          <a:noFill/>
          <a:ln w="9525">
            <a:noFill/>
            <a:miter lim="800000"/>
            <a:headEnd/>
            <a:tailEnd/>
          </a:ln>
        </p:spPr>
        <p:txBody>
          <a:bodyPr lIns="91340" tIns="45672" rIns="91340" bIns="45672">
            <a:spAutoFit/>
          </a:bodyPr>
          <a:lstStyle/>
          <a:p>
            <a:pPr algn="ctr" eaLnBrk="0" hangingPunct="0"/>
            <a:r>
              <a:rPr lang="en-US" sz="3600" b="1" dirty="0">
                <a:solidFill>
                  <a:srgbClr val="19066A"/>
                </a:solidFill>
                <a:latin typeface="Calibri" pitchFamily="34" charset="0"/>
              </a:rPr>
              <a:t>Energetic Variational Approach </a:t>
            </a:r>
            <a:r>
              <a:rPr lang="en-US" sz="2400" b="1" u="sng" dirty="0">
                <a:solidFill>
                  <a:srgbClr val="19066A"/>
                </a:solidFill>
                <a:latin typeface="Calibri" pitchFamily="34" charset="0"/>
              </a:rPr>
              <a:t/>
            </a:r>
            <a:br>
              <a:rPr lang="en-US" sz="2400" b="1" u="sng" dirty="0">
                <a:solidFill>
                  <a:srgbClr val="19066A"/>
                </a:solidFill>
                <a:latin typeface="Calibri" pitchFamily="34" charset="0"/>
              </a:rPr>
            </a:br>
            <a:r>
              <a:rPr lang="en-US" sz="2800" dirty="0">
                <a:solidFill>
                  <a:srgbClr val="19066A"/>
                </a:solidFill>
                <a:latin typeface="Calibri" pitchFamily="34" charset="0"/>
              </a:rPr>
              <a:t>developed</a:t>
            </a:r>
            <a:r>
              <a:rPr lang="en-US" sz="2400" dirty="0">
                <a:solidFill>
                  <a:srgbClr val="19066A"/>
                </a:solidFill>
                <a:latin typeface="Calibri" pitchFamily="34" charset="0"/>
              </a:rPr>
              <a:t> by Chun Liu </a:t>
            </a:r>
            <a:r>
              <a:rPr lang="en-US" sz="2400" b="1" dirty="0">
                <a:solidFill>
                  <a:srgbClr val="19066A"/>
                </a:solidFill>
                <a:latin typeface="Calibri" pitchFamily="34" charset="0"/>
              </a:rPr>
              <a:t/>
            </a:r>
            <a:br>
              <a:rPr lang="en-US" sz="2400" b="1" dirty="0">
                <a:solidFill>
                  <a:srgbClr val="19066A"/>
                </a:solidFill>
                <a:latin typeface="Calibri" pitchFamily="34" charset="0"/>
              </a:rPr>
            </a:br>
            <a:r>
              <a:rPr lang="en-US" sz="2400" dirty="0">
                <a:solidFill>
                  <a:srgbClr val="19066A"/>
                </a:solidFill>
                <a:latin typeface="Calibri" pitchFamily="34" charset="0"/>
              </a:rPr>
              <a:t> </a:t>
            </a:r>
            <a:r>
              <a:rPr lang="en-US" sz="2800" b="1" dirty="0">
                <a:solidFill>
                  <a:srgbClr val="19066A"/>
                </a:solidFill>
                <a:latin typeface="Calibri" pitchFamily="34" charset="0"/>
              </a:rPr>
              <a:t/>
            </a:r>
            <a:br>
              <a:rPr lang="en-US" sz="2800" b="1" dirty="0">
                <a:solidFill>
                  <a:srgbClr val="19066A"/>
                </a:solidFill>
                <a:latin typeface="Calibri" pitchFamily="34" charset="0"/>
              </a:rPr>
            </a:br>
            <a:endParaRPr lang="en-US" sz="2800" b="1" dirty="0">
              <a:solidFill>
                <a:srgbClr val="19066A"/>
              </a:solidFill>
              <a:latin typeface="Calibri" pitchFamily="34" charset="0"/>
            </a:endParaRPr>
          </a:p>
          <a:p>
            <a:pPr algn="ctr" eaLnBrk="0" hangingPunct="0"/>
            <a:endParaRPr lang="en-US" sz="2800" b="1" dirty="0">
              <a:solidFill>
                <a:srgbClr val="19066A"/>
              </a:solidFill>
              <a:latin typeface="Calibri" pitchFamily="34" charset="0"/>
            </a:endParaRPr>
          </a:p>
          <a:p>
            <a:pPr algn="ctr" eaLnBrk="0" hangingPunct="0"/>
            <a:endParaRPr lang="en-US" sz="2800" b="1" dirty="0">
              <a:solidFill>
                <a:srgbClr val="19066A"/>
              </a:solidFill>
              <a:latin typeface="Calibri" pitchFamily="34" charset="0"/>
            </a:endParaRPr>
          </a:p>
          <a:p>
            <a:pPr algn="ctr" eaLnBrk="0" hangingPunct="0"/>
            <a:r>
              <a:rPr lang="en-US" sz="2800" b="1" dirty="0">
                <a:solidFill>
                  <a:srgbClr val="19066A"/>
                </a:solidFill>
                <a:latin typeface="Calibri" pitchFamily="34" charset="0"/>
              </a:rPr>
              <a:t/>
            </a:r>
            <a:br>
              <a:rPr lang="en-US" sz="2800" b="1" dirty="0">
                <a:solidFill>
                  <a:srgbClr val="19066A"/>
                </a:solidFill>
                <a:latin typeface="Calibri" pitchFamily="34" charset="0"/>
              </a:rPr>
            </a:br>
            <a:r>
              <a:rPr lang="en-US" sz="2800" b="1" dirty="0">
                <a:solidFill>
                  <a:srgbClr val="19066A"/>
                </a:solidFill>
                <a:latin typeface="Calibri" pitchFamily="34" charset="0"/>
              </a:rPr>
              <a:t> </a:t>
            </a:r>
          </a:p>
          <a:p>
            <a:pPr algn="ctr" eaLnBrk="0" hangingPunct="0"/>
            <a:endParaRPr lang="en-US" sz="1800" b="1" dirty="0">
              <a:solidFill>
                <a:srgbClr val="19066A"/>
              </a:solidFill>
              <a:latin typeface="Calibri" pitchFamily="34" charset="0"/>
            </a:endParaRPr>
          </a:p>
          <a:p>
            <a:pPr algn="ctr" eaLnBrk="0" hangingPunct="0"/>
            <a:endParaRPr lang="en-US" sz="1800" b="1" dirty="0">
              <a:solidFill>
                <a:srgbClr val="19066A"/>
              </a:solidFill>
              <a:latin typeface="Calibri" pitchFamily="34" charset="0"/>
            </a:endParaRPr>
          </a:p>
        </p:txBody>
      </p:sp>
      <p:sp>
        <p:nvSpPr>
          <p:cNvPr id="169988" name="Oval 5"/>
          <p:cNvSpPr>
            <a:spLocks noChangeArrowheads="1"/>
          </p:cNvSpPr>
          <p:nvPr>
            <p:custDataLst>
              <p:tags r:id="rId4"/>
            </p:custDataLst>
          </p:nvPr>
        </p:nvSpPr>
        <p:spPr bwMode="auto">
          <a:xfrm>
            <a:off x="7315200" y="2687638"/>
            <a:ext cx="1403350" cy="742950"/>
          </a:xfrm>
          <a:prstGeom prst="ellipse">
            <a:avLst/>
          </a:prstGeom>
          <a:noFill/>
          <a:ln w="25400" algn="ctr">
            <a:noFill/>
            <a:round/>
            <a:headEnd/>
            <a:tailEnd/>
          </a:ln>
        </p:spPr>
        <p:txBody>
          <a:bodyPr lIns="91340" tIns="137017" rIns="91340" bIns="137017">
            <a:spAutoFit/>
          </a:bodyPr>
          <a:lstStyle/>
          <a:p>
            <a:pPr algn="ctr" eaLnBrk="0" hangingPunct="0">
              <a:spcBef>
                <a:spcPct val="50000"/>
              </a:spcBef>
            </a:pPr>
            <a:endParaRPr lang="en-US" dirty="0">
              <a:solidFill>
                <a:srgbClr val="000000"/>
              </a:solidFill>
            </a:endParaRPr>
          </a:p>
        </p:txBody>
      </p:sp>
      <p:sp>
        <p:nvSpPr>
          <p:cNvPr id="169989" name="TextBox 3"/>
          <p:cNvSpPr txBox="1">
            <a:spLocks noChangeArrowheads="1"/>
          </p:cNvSpPr>
          <p:nvPr>
            <p:custDataLst>
              <p:tags r:id="rId5"/>
            </p:custDataLst>
          </p:nvPr>
        </p:nvSpPr>
        <p:spPr bwMode="auto">
          <a:xfrm>
            <a:off x="698500" y="1784350"/>
            <a:ext cx="7515225" cy="3292475"/>
          </a:xfrm>
          <a:prstGeom prst="rect">
            <a:avLst/>
          </a:prstGeom>
          <a:noFill/>
          <a:ln w="9525">
            <a:noFill/>
            <a:miter lim="800000"/>
            <a:headEnd/>
            <a:tailEnd/>
          </a:ln>
        </p:spPr>
        <p:txBody>
          <a:bodyPr lIns="91340" tIns="45672" rIns="91340" bIns="45672">
            <a:spAutoFit/>
          </a:bodyPr>
          <a:lstStyle/>
          <a:p>
            <a:pPr marL="342900" indent="-342900" algn="ctr" eaLnBrk="0" hangingPunct="0"/>
            <a:r>
              <a:rPr lang="en-US" sz="4800" b="1" dirty="0">
                <a:solidFill>
                  <a:srgbClr val="19066A"/>
                </a:solidFill>
                <a:latin typeface="Calibri" pitchFamily="34" charset="0"/>
              </a:rPr>
              <a:t>Preliminary Results</a:t>
            </a:r>
            <a:r>
              <a:rPr lang="en-US" sz="2800" dirty="0">
                <a:solidFill>
                  <a:srgbClr val="19066A"/>
                </a:solidFill>
                <a:latin typeface="Calibri" pitchFamily="34" charset="0"/>
              </a:rPr>
              <a:t> </a:t>
            </a:r>
          </a:p>
          <a:p>
            <a:pPr marL="342900" indent="-342900" algn="ctr" eaLnBrk="0" hangingPunct="0"/>
            <a:r>
              <a:rPr lang="en-US" sz="2800" b="1" dirty="0">
                <a:solidFill>
                  <a:srgbClr val="19066A"/>
                </a:solidFill>
                <a:latin typeface="Calibri" pitchFamily="34" charset="0"/>
              </a:rPr>
              <a:t>demonstrate </a:t>
            </a:r>
          </a:p>
          <a:p>
            <a:pPr marL="342900" indent="-342900" algn="ctr" eaLnBrk="0" hangingPunct="0"/>
            <a:r>
              <a:rPr lang="en-US" sz="4800" b="1" dirty="0">
                <a:solidFill>
                  <a:srgbClr val="19066A"/>
                </a:solidFill>
                <a:latin typeface="Calibri" pitchFamily="34" charset="0"/>
              </a:rPr>
              <a:t>Feasibility</a:t>
            </a:r>
          </a:p>
          <a:p>
            <a:pPr marL="342900" indent="-342900" algn="ctr" eaLnBrk="0" hangingPunct="0"/>
            <a:r>
              <a:rPr lang="en-US" sz="2800" b="1" dirty="0">
                <a:solidFill>
                  <a:srgbClr val="19066A"/>
                </a:solidFill>
                <a:latin typeface="Calibri" pitchFamily="34" charset="0"/>
              </a:rPr>
              <a:t>for</a:t>
            </a:r>
          </a:p>
          <a:p>
            <a:pPr marL="342900" indent="-342900" algn="ctr" eaLnBrk="0" hangingPunct="0"/>
            <a:r>
              <a:rPr lang="en-US" sz="4800" b="1" dirty="0">
                <a:solidFill>
                  <a:srgbClr val="19066A"/>
                </a:solidFill>
                <a:latin typeface="Calibri" pitchFamily="34" charset="0"/>
              </a:rPr>
              <a:t>Classical Unsolved Problems</a:t>
            </a:r>
          </a:p>
        </p:txBody>
      </p:sp>
    </p:spTree>
    <p:custDataLst>
      <p:tags r:id="rId1"/>
    </p:custDataLst>
    <p:extLst>
      <p:ext uri="{BB962C8B-B14F-4D97-AF65-F5344CB8AC3E}">
        <p14:creationId xmlns:p14="http://schemas.microsoft.com/office/powerpoint/2010/main" val="3799019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1584" y="5105192"/>
            <a:ext cx="8288867" cy="1143000"/>
          </a:xfrm>
        </p:spPr>
        <p:txBody>
          <a:bodyPr/>
          <a:lstStyle/>
          <a:p>
            <a:r>
              <a:rPr lang="en-US" sz="2400" b="1" dirty="0" smtClean="0">
                <a:solidFill>
                  <a:srgbClr val="19066A"/>
                </a:solidFill>
              </a:rPr>
              <a:t>When everything interacts, we need mathematics.</a:t>
            </a:r>
            <a:br>
              <a:rPr lang="en-US" sz="2400" b="1" dirty="0" smtClean="0">
                <a:solidFill>
                  <a:srgbClr val="19066A"/>
                </a:solidFill>
              </a:rPr>
            </a:br>
            <a:r>
              <a:rPr lang="en-US" sz="2000" b="1" dirty="0" smtClean="0">
                <a:solidFill>
                  <a:srgbClr val="19066A"/>
                </a:solidFill>
              </a:rPr>
              <a:t>We need a</a:t>
            </a:r>
            <a:br>
              <a:rPr lang="en-US" sz="2000" b="1" dirty="0" smtClean="0">
                <a:solidFill>
                  <a:srgbClr val="19066A"/>
                </a:solidFill>
              </a:rPr>
            </a:br>
            <a:r>
              <a:rPr lang="en-US" sz="2800" b="1" dirty="0" smtClean="0">
                <a:solidFill>
                  <a:srgbClr val="19066A"/>
                </a:solidFill>
              </a:rPr>
              <a:t>Variational Theory of Electrolytes</a:t>
            </a:r>
            <a:endParaRPr lang="en-US" sz="4800" b="1" dirty="0">
              <a:solidFill>
                <a:srgbClr val="19066A"/>
              </a:solidFill>
            </a:endParaRPr>
          </a:p>
        </p:txBody>
      </p:sp>
      <p:sp>
        <p:nvSpPr>
          <p:cNvPr id="3" name="Slide Number Placeholder 2"/>
          <p:cNvSpPr>
            <a:spLocks noGrp="1"/>
          </p:cNvSpPr>
          <p:nvPr>
            <p:ph type="sldNum" sz="quarter" idx="12"/>
          </p:nvPr>
        </p:nvSpPr>
        <p:spPr/>
        <p:txBody>
          <a:bodyPr/>
          <a:lstStyle/>
          <a:p>
            <a:pPr>
              <a:defRPr/>
            </a:pPr>
            <a:fld id="{3614EFB2-E178-4E19-9164-D3C7EFBD3576}" type="slidenum">
              <a:rPr lang="en-US" smtClean="0">
                <a:solidFill>
                  <a:srgbClr val="000000"/>
                </a:solidFill>
              </a:rPr>
              <a:pPr>
                <a:defRPr/>
              </a:pPr>
              <a:t>5</a:t>
            </a:fld>
            <a:endParaRPr lang="en-US" dirty="0">
              <a:solidFill>
                <a:srgbClr val="000000"/>
              </a:solidFill>
            </a:endParaRPr>
          </a:p>
        </p:txBody>
      </p:sp>
      <p:grpSp>
        <p:nvGrpSpPr>
          <p:cNvPr id="10" name="Group 9"/>
          <p:cNvGrpSpPr/>
          <p:nvPr/>
        </p:nvGrpSpPr>
        <p:grpSpPr>
          <a:xfrm>
            <a:off x="541866" y="1012632"/>
            <a:ext cx="3344334" cy="3779501"/>
            <a:chOff x="315823" y="1428537"/>
            <a:chExt cx="4205896" cy="4966182"/>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733" b="91309" l="6014" r="86816"/>
                      </a14:imgEffect>
                    </a14:imgLayer>
                  </a14:imgProps>
                </a:ext>
                <a:ext uri="{28A0092B-C50C-407E-A947-70E740481C1C}">
                  <a14:useLocalDpi xmlns:a14="http://schemas.microsoft.com/office/drawing/2010/main" val="0"/>
                </a:ext>
              </a:extLst>
            </a:blip>
            <a:srcRect l="1062" r="10513"/>
            <a:stretch/>
          </p:blipFill>
          <p:spPr>
            <a:xfrm rot="16200000">
              <a:off x="6932" y="2014271"/>
              <a:ext cx="4760929" cy="3589462"/>
            </a:xfrm>
            <a:prstGeom prst="rect">
              <a:avLst/>
            </a:prstGeom>
          </p:spPr>
        </p:pic>
        <p:sp>
          <p:nvSpPr>
            <p:cNvPr id="9" name="Rectangle 8"/>
            <p:cNvSpPr/>
            <p:nvPr/>
          </p:nvSpPr>
          <p:spPr>
            <a:xfrm>
              <a:off x="315823" y="6050969"/>
              <a:ext cx="4205896" cy="343750"/>
            </a:xfrm>
            <a:prstGeom prst="rect">
              <a:avLst/>
            </a:prstGeom>
          </p:spPr>
          <p:txBody>
            <a:bodyPr wrap="square">
              <a:spAutoFit/>
            </a:bodyPr>
            <a:lstStyle/>
            <a:p>
              <a:r>
                <a:rPr lang="en-US" sz="1100" dirty="0" smtClean="0">
                  <a:solidFill>
                    <a:srgbClr val="19066A"/>
                  </a:solidFill>
                </a:rPr>
                <a:t>Hünenberger &amp; Reif (2011) </a:t>
              </a:r>
              <a:r>
                <a:rPr lang="en-US" sz="1100" u="sng" dirty="0" smtClean="0">
                  <a:solidFill>
                    <a:srgbClr val="19066A"/>
                  </a:solidFill>
                </a:rPr>
                <a:t>Single-Ion Solvation</a:t>
              </a:r>
              <a:endParaRPr lang="en-US" sz="1100" dirty="0">
                <a:solidFill>
                  <a:srgbClr val="19066A"/>
                </a:solidFill>
              </a:endParaRPr>
            </a:p>
          </p:txBody>
        </p:sp>
      </p:grpSp>
      <p:grpSp>
        <p:nvGrpSpPr>
          <p:cNvPr id="8" name="Group 7"/>
          <p:cNvGrpSpPr/>
          <p:nvPr/>
        </p:nvGrpSpPr>
        <p:grpSpPr>
          <a:xfrm>
            <a:off x="3953934" y="239143"/>
            <a:ext cx="4881034" cy="4118275"/>
            <a:chOff x="3953934" y="239143"/>
            <a:chExt cx="4881034" cy="4118275"/>
          </a:xfrm>
        </p:grpSpPr>
        <p:sp>
          <p:nvSpPr>
            <p:cNvPr id="5" name="TextBox 4"/>
            <p:cNvSpPr txBox="1"/>
            <p:nvPr/>
          </p:nvSpPr>
          <p:spPr>
            <a:xfrm>
              <a:off x="3953934" y="239143"/>
              <a:ext cx="4881034" cy="2185214"/>
            </a:xfrm>
            <a:prstGeom prst="rect">
              <a:avLst/>
            </a:prstGeom>
            <a:noFill/>
          </p:spPr>
          <p:txBody>
            <a:bodyPr wrap="square" rtlCol="0">
              <a:spAutoFit/>
            </a:bodyPr>
            <a:lstStyle/>
            <a:p>
              <a:pPr algn="ctr"/>
              <a:r>
                <a:rPr lang="en-US" sz="4400" b="1" dirty="0" smtClean="0">
                  <a:solidFill>
                    <a:srgbClr val="19066A"/>
                  </a:solidFill>
                </a:rPr>
                <a:t>Variational Mathematics:</a:t>
              </a:r>
              <a:r>
                <a:rPr lang="en-US" dirty="0" smtClean="0">
                  <a:solidFill>
                    <a:srgbClr val="19066A"/>
                  </a:solidFill>
                </a:rPr>
                <a:t/>
              </a:r>
              <a:br>
                <a:rPr lang="en-US" dirty="0" smtClean="0">
                  <a:solidFill>
                    <a:srgbClr val="19066A"/>
                  </a:solidFill>
                </a:rPr>
              </a:br>
              <a:endParaRPr lang="en-US" dirty="0">
                <a:solidFill>
                  <a:srgbClr val="000000"/>
                </a:solidFill>
              </a:endParaRPr>
            </a:p>
            <a:p>
              <a:pPr algn="ctr"/>
              <a:endParaRPr lang="en-US" dirty="0" smtClean="0">
                <a:solidFill>
                  <a:srgbClr val="000000"/>
                </a:solidFill>
              </a:endParaRPr>
            </a:p>
            <a:p>
              <a:r>
                <a:rPr lang="en-US" dirty="0" smtClean="0">
                  <a:solidFill>
                    <a:srgbClr val="000000"/>
                  </a:solidFill>
                </a:rPr>
                <a:t> </a:t>
              </a:r>
              <a:endParaRPr lang="en-US" dirty="0">
                <a:solidFill>
                  <a:srgbClr val="000000"/>
                </a:solidFill>
              </a:endParaRPr>
            </a:p>
          </p:txBody>
        </p:sp>
        <p:sp>
          <p:nvSpPr>
            <p:cNvPr id="7" name="Rectangle 6"/>
            <p:cNvSpPr/>
            <p:nvPr/>
          </p:nvSpPr>
          <p:spPr>
            <a:xfrm>
              <a:off x="4108451" y="1802873"/>
              <a:ext cx="4572000" cy="2554545"/>
            </a:xfrm>
            <a:prstGeom prst="rect">
              <a:avLst/>
            </a:prstGeom>
            <a:ln w="38100">
              <a:solidFill>
                <a:srgbClr val="19066A"/>
              </a:solidFill>
            </a:ln>
          </p:spPr>
          <p:txBody>
            <a:bodyPr>
              <a:spAutoFit/>
            </a:bodyPr>
            <a:lstStyle/>
            <a:p>
              <a:pPr lvl="0" algn="ctr"/>
              <a:r>
                <a:rPr lang="en-US" sz="4000" b="1" dirty="0" smtClean="0">
                  <a:solidFill>
                    <a:srgbClr val="19066A"/>
                  </a:solidFill>
                </a:rPr>
                <a:t>‘Everything’ Interacts </a:t>
              </a:r>
              <a:r>
                <a:rPr lang="en-US" sz="4000" b="1" dirty="0">
                  <a:solidFill>
                    <a:srgbClr val="19066A"/>
                  </a:solidFill>
                </a:rPr>
                <a:t/>
              </a:r>
              <a:br>
                <a:rPr lang="en-US" sz="4000" b="1" dirty="0">
                  <a:solidFill>
                    <a:srgbClr val="19066A"/>
                  </a:solidFill>
                </a:rPr>
              </a:br>
              <a:r>
                <a:rPr lang="en-US" sz="4000" b="1" dirty="0">
                  <a:solidFill>
                    <a:srgbClr val="19066A"/>
                  </a:solidFill>
                </a:rPr>
                <a:t>with </a:t>
              </a:r>
              <a:br>
                <a:rPr lang="en-US" sz="4000" b="1" dirty="0">
                  <a:solidFill>
                    <a:srgbClr val="19066A"/>
                  </a:solidFill>
                </a:rPr>
              </a:br>
              <a:r>
                <a:rPr lang="en-US" sz="4000" b="1" dirty="0">
                  <a:solidFill>
                    <a:srgbClr val="19066A"/>
                  </a:solidFill>
                </a:rPr>
                <a:t>Everything Else</a:t>
              </a:r>
              <a:endParaRPr lang="en-US" sz="2400" b="1" dirty="0">
                <a:solidFill>
                  <a:srgbClr val="19066A"/>
                </a:solidFill>
              </a:endParaRPr>
            </a:p>
          </p:txBody>
        </p:sp>
      </p:grpSp>
    </p:spTree>
    <p:extLst>
      <p:ext uri="{BB962C8B-B14F-4D97-AF65-F5344CB8AC3E}">
        <p14:creationId xmlns:p14="http://schemas.microsoft.com/office/powerpoint/2010/main" val="18940337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1"/>
          <p:cNvSpPr>
            <a:spLocks noGrp="1"/>
          </p:cNvSpPr>
          <p:nvPr>
            <p:ph type="sldNum" sz="quarter" idx="12"/>
            <p:custDataLst>
              <p:tags r:id="rId3"/>
            </p:custDataLst>
          </p:nvPr>
        </p:nvSpPr>
        <p:spPr>
          <a:noFill/>
        </p:spPr>
        <p:txBody>
          <a:bodyPr/>
          <a:lstStyle/>
          <a:p>
            <a:fld id="{E2BF8EDA-E351-4398-9BFC-2C3D387B4D86}" type="slidenum">
              <a:rPr lang="en-US" smtClean="0">
                <a:cs typeface="Arial" pitchFamily="34" charset="0"/>
              </a:rPr>
              <a:pPr/>
              <a:t>50</a:t>
            </a:fld>
            <a:endParaRPr lang="en-US" dirty="0" smtClean="0">
              <a:cs typeface="Arial" pitchFamily="34" charset="0"/>
            </a:endParaRPr>
          </a:p>
        </p:txBody>
      </p:sp>
      <p:graphicFrame>
        <p:nvGraphicFramePr>
          <p:cNvPr id="18434" name="Object 2"/>
          <p:cNvGraphicFramePr>
            <a:graphicFrameLocks noChangeAspect="1"/>
          </p:cNvGraphicFramePr>
          <p:nvPr>
            <p:custDataLst>
              <p:tags r:id="rId4"/>
            </p:custDataLst>
          </p:nvPr>
        </p:nvGraphicFramePr>
        <p:xfrm>
          <a:off x="0" y="-98425"/>
          <a:ext cx="9144000" cy="6856413"/>
        </p:xfrm>
        <a:graphic>
          <a:graphicData uri="http://schemas.openxmlformats.org/presentationml/2006/ole">
            <mc:AlternateContent xmlns:mc="http://schemas.openxmlformats.org/markup-compatibility/2006">
              <mc:Choice xmlns:v="urn:schemas-microsoft-com:vml" Requires="v">
                <p:oleObj spid="_x0000_s62473" name="Presentation" r:id="rId9" imgW="3784084" imgH="2839341" progId="PowerPoint.Show.12">
                  <p:embed/>
                </p:oleObj>
              </mc:Choice>
              <mc:Fallback>
                <p:oleObj name="Presentation" r:id="rId9" imgW="3784084" imgH="2839341" progId="PowerPoint.Show.1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98425"/>
                        <a:ext cx="9144000" cy="685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TextBox 3"/>
          <p:cNvSpPr txBox="1">
            <a:spLocks noChangeArrowheads="1"/>
          </p:cNvSpPr>
          <p:nvPr>
            <p:custDataLst>
              <p:tags r:id="rId5"/>
            </p:custDataLst>
          </p:nvPr>
        </p:nvSpPr>
        <p:spPr bwMode="auto">
          <a:xfrm>
            <a:off x="5997575" y="6400800"/>
            <a:ext cx="2330450" cy="307975"/>
          </a:xfrm>
          <a:prstGeom prst="rect">
            <a:avLst/>
          </a:prstGeom>
          <a:noFill/>
          <a:ln w="9525">
            <a:noFill/>
            <a:miter lim="800000"/>
            <a:headEnd/>
            <a:tailEnd/>
          </a:ln>
        </p:spPr>
        <p:txBody>
          <a:bodyPr wrap="none" lIns="91340" tIns="45672" rIns="91340" bIns="45672">
            <a:spAutoFit/>
          </a:bodyPr>
          <a:lstStyle/>
          <a:p>
            <a:r>
              <a:rPr lang="en-US" sz="1400" b="1" dirty="0">
                <a:solidFill>
                  <a:srgbClr val="000000"/>
                </a:solidFill>
              </a:rPr>
              <a:t>Eisenberg, Hyon, and Liu</a:t>
            </a:r>
          </a:p>
        </p:txBody>
      </p:sp>
    </p:spTree>
    <p:custDataLst>
      <p:tags r:id="rId2"/>
    </p:custDataLst>
    <p:extLst>
      <p:ext uri="{BB962C8B-B14F-4D97-AF65-F5344CB8AC3E}">
        <p14:creationId xmlns:p14="http://schemas.microsoft.com/office/powerpoint/2010/main" val="12116913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1010" name="Slide Number Placeholder 5"/>
          <p:cNvSpPr>
            <a:spLocks noGrp="1"/>
          </p:cNvSpPr>
          <p:nvPr>
            <p:ph type="sldNum" sz="quarter" idx="12"/>
            <p:custDataLst>
              <p:tags r:id="rId3"/>
            </p:custDataLst>
          </p:nvPr>
        </p:nvSpPr>
        <p:spPr>
          <a:noFill/>
        </p:spPr>
        <p:txBody>
          <a:bodyPr/>
          <a:lstStyle/>
          <a:p>
            <a:fld id="{81834B1C-B2CA-4D3C-BEC7-3C1A8C469CC3}" type="slidenum">
              <a:rPr lang="en-US" smtClean="0">
                <a:solidFill>
                  <a:srgbClr val="898989"/>
                </a:solidFill>
                <a:latin typeface="Arial" pitchFamily="34" charset="0"/>
                <a:cs typeface="Arial" pitchFamily="34" charset="0"/>
              </a:rPr>
              <a:pPr/>
              <a:t>51</a:t>
            </a:fld>
            <a:endParaRPr lang="en-US" dirty="0" smtClean="0">
              <a:solidFill>
                <a:srgbClr val="898989"/>
              </a:solidFill>
              <a:latin typeface="Arial" pitchFamily="34" charset="0"/>
              <a:cs typeface="Arial" pitchFamily="34" charset="0"/>
            </a:endParaRPr>
          </a:p>
        </p:txBody>
      </p:sp>
      <p:pic>
        <p:nvPicPr>
          <p:cNvPr id="171011" name="Picture 2" descr="BindingCurve-DEEA-Bold-December8 2009-1.eps"/>
          <p:cNvPicPr>
            <a:picLocks noChangeAspect="1" noChangeArrowheads="1"/>
          </p:cNvPicPr>
          <p:nvPr>
            <p:custDataLst>
              <p:tags r:id="rId4"/>
            </p:custDataLst>
          </p:nvPr>
        </p:nvPicPr>
        <p:blipFill>
          <a:blip r:embed="rId11" cstate="print"/>
          <a:srcRect/>
          <a:stretch>
            <a:fillRect/>
          </a:stretch>
        </p:blipFill>
        <p:spPr bwMode="auto">
          <a:xfrm>
            <a:off x="503238" y="2706688"/>
            <a:ext cx="3956050" cy="3006725"/>
          </a:xfrm>
          <a:prstGeom prst="rect">
            <a:avLst/>
          </a:prstGeom>
          <a:noFill/>
          <a:ln w="9525">
            <a:noFill/>
            <a:miter lim="800000"/>
            <a:headEnd/>
            <a:tailEnd/>
          </a:ln>
        </p:spPr>
      </p:pic>
      <p:sp>
        <p:nvSpPr>
          <p:cNvPr id="171012" name="TextBox 4"/>
          <p:cNvSpPr txBox="1">
            <a:spLocks noChangeArrowheads="1"/>
          </p:cNvSpPr>
          <p:nvPr>
            <p:custDataLst>
              <p:tags r:id="rId5"/>
            </p:custDataLst>
          </p:nvPr>
        </p:nvSpPr>
        <p:spPr bwMode="auto">
          <a:xfrm>
            <a:off x="681038" y="2092325"/>
            <a:ext cx="3408362" cy="338138"/>
          </a:xfrm>
          <a:prstGeom prst="rect">
            <a:avLst/>
          </a:prstGeom>
          <a:noFill/>
          <a:ln w="9525">
            <a:noFill/>
            <a:miter lim="800000"/>
            <a:headEnd/>
            <a:tailEnd/>
          </a:ln>
        </p:spPr>
        <p:txBody>
          <a:bodyPr>
            <a:spAutoFit/>
          </a:bodyPr>
          <a:lstStyle/>
          <a:p>
            <a:pPr algn="ctr"/>
            <a:r>
              <a:rPr lang="en-US" dirty="0">
                <a:solidFill>
                  <a:srgbClr val="000000"/>
                </a:solidFill>
              </a:rPr>
              <a:t>Binding Curves</a:t>
            </a:r>
          </a:p>
        </p:txBody>
      </p:sp>
      <p:pic>
        <p:nvPicPr>
          <p:cNvPr id="171013" name="Picture 520" descr="CompCurrentsInTimeN_noUnit png16m-600"/>
          <p:cNvPicPr>
            <a:picLocks noChangeAspect="1" noChangeArrowheads="1"/>
          </p:cNvPicPr>
          <p:nvPr>
            <p:custDataLst>
              <p:tags r:id="rId6"/>
            </p:custDataLst>
          </p:nvPr>
        </p:nvPicPr>
        <p:blipFill>
          <a:blip r:embed="rId12" cstate="print"/>
          <a:srcRect/>
          <a:stretch>
            <a:fillRect/>
          </a:stretch>
        </p:blipFill>
        <p:spPr bwMode="auto">
          <a:xfrm>
            <a:off x="5086350" y="2692400"/>
            <a:ext cx="3600450" cy="2998788"/>
          </a:xfrm>
          <a:prstGeom prst="rect">
            <a:avLst/>
          </a:prstGeom>
          <a:noFill/>
          <a:ln w="9525">
            <a:noFill/>
            <a:miter lim="800000"/>
            <a:headEnd/>
            <a:tailEnd/>
          </a:ln>
        </p:spPr>
      </p:pic>
      <p:sp>
        <p:nvSpPr>
          <p:cNvPr id="171014" name="TextBox 6"/>
          <p:cNvSpPr txBox="1">
            <a:spLocks noChangeArrowheads="1"/>
          </p:cNvSpPr>
          <p:nvPr>
            <p:custDataLst>
              <p:tags r:id="rId7"/>
            </p:custDataLst>
          </p:nvPr>
        </p:nvSpPr>
        <p:spPr bwMode="auto">
          <a:xfrm>
            <a:off x="5105400" y="2039938"/>
            <a:ext cx="3408363" cy="369887"/>
          </a:xfrm>
          <a:prstGeom prst="rect">
            <a:avLst/>
          </a:prstGeom>
          <a:noFill/>
          <a:ln w="9525">
            <a:noFill/>
            <a:miter lim="800000"/>
            <a:headEnd/>
            <a:tailEnd/>
          </a:ln>
        </p:spPr>
        <p:txBody>
          <a:bodyPr>
            <a:spAutoFit/>
          </a:bodyPr>
          <a:lstStyle/>
          <a:p>
            <a:pPr algn="ctr"/>
            <a:r>
              <a:rPr lang="en-US" dirty="0">
                <a:solidFill>
                  <a:srgbClr val="000000"/>
                </a:solidFill>
              </a:rPr>
              <a:t>Current Voltage </a:t>
            </a:r>
            <a:r>
              <a:rPr lang="en-US" sz="1800" b="1" dirty="0">
                <a:solidFill>
                  <a:srgbClr val="000000"/>
                </a:solidFill>
              </a:rPr>
              <a:t>Time</a:t>
            </a:r>
            <a:r>
              <a:rPr lang="en-US" dirty="0">
                <a:solidFill>
                  <a:srgbClr val="000000"/>
                </a:solidFill>
              </a:rPr>
              <a:t> Curves</a:t>
            </a:r>
          </a:p>
        </p:txBody>
      </p:sp>
      <p:sp>
        <p:nvSpPr>
          <p:cNvPr id="171015" name="TextBox 8"/>
          <p:cNvSpPr txBox="1">
            <a:spLocks noChangeArrowheads="1"/>
          </p:cNvSpPr>
          <p:nvPr>
            <p:custDataLst>
              <p:tags r:id="rId8"/>
            </p:custDataLst>
          </p:nvPr>
        </p:nvSpPr>
        <p:spPr bwMode="auto">
          <a:xfrm>
            <a:off x="863600" y="365125"/>
            <a:ext cx="7505700" cy="1262063"/>
          </a:xfrm>
          <a:prstGeom prst="rect">
            <a:avLst/>
          </a:prstGeom>
          <a:noFill/>
          <a:ln w="9525">
            <a:noFill/>
            <a:miter lim="800000"/>
            <a:headEnd/>
            <a:tailEnd/>
          </a:ln>
        </p:spPr>
        <p:txBody>
          <a:bodyPr>
            <a:spAutoFit/>
          </a:bodyPr>
          <a:lstStyle/>
          <a:p>
            <a:pPr algn="ctr"/>
            <a:r>
              <a:rPr lang="en-US" sz="2400" b="1" u="sng" dirty="0">
                <a:solidFill>
                  <a:srgbClr val="000000"/>
                </a:solidFill>
              </a:rPr>
              <a:t>Nonequilibrium Computations </a:t>
            </a:r>
          </a:p>
          <a:p>
            <a:pPr algn="ctr"/>
            <a:r>
              <a:rPr lang="en-US" sz="2000" dirty="0">
                <a:solidFill>
                  <a:srgbClr val="000000"/>
                </a:solidFill>
              </a:rPr>
              <a:t>with Variational Field Theory</a:t>
            </a:r>
          </a:p>
          <a:p>
            <a:pPr algn="ctr"/>
            <a:r>
              <a:rPr lang="en-US" sz="3200" i="1" dirty="0">
                <a:solidFill>
                  <a:srgbClr val="000000"/>
                </a:solidFill>
              </a:rPr>
              <a:t>EnVarA</a:t>
            </a:r>
            <a:endParaRPr lang="en-US" sz="3200" dirty="0">
              <a:solidFill>
                <a:srgbClr val="000000"/>
              </a:solidFill>
            </a:endParaRPr>
          </a:p>
        </p:txBody>
      </p:sp>
    </p:spTree>
    <p:custDataLst>
      <p:tags r:id="rId2"/>
    </p:custDataLst>
    <p:extLst>
      <p:ext uri="{BB962C8B-B14F-4D97-AF65-F5344CB8AC3E}">
        <p14:creationId xmlns:p14="http://schemas.microsoft.com/office/powerpoint/2010/main" val="40366879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72034" name="Slide Number Placeholder 1"/>
          <p:cNvSpPr>
            <a:spLocks noGrp="1"/>
          </p:cNvSpPr>
          <p:nvPr>
            <p:ph type="sldNum" sz="quarter" idx="12"/>
            <p:custDataLst>
              <p:tags r:id="rId2"/>
            </p:custDataLst>
          </p:nvPr>
        </p:nvSpPr>
        <p:spPr>
          <a:xfrm>
            <a:off x="7239000" y="6248400"/>
            <a:ext cx="1905000" cy="457200"/>
          </a:xfrm>
          <a:noFill/>
        </p:spPr>
        <p:txBody>
          <a:bodyPr/>
          <a:lstStyle/>
          <a:p>
            <a:r>
              <a:rPr lang="en-US" dirty="0" smtClean="0">
                <a:cs typeface="Arial" pitchFamily="34" charset="0"/>
              </a:rPr>
              <a:t> </a:t>
            </a:r>
            <a:fld id="{FF7D32E3-5055-47C3-89F7-099A0440EC28}" type="slidenum">
              <a:rPr lang="en-US" smtClean="0">
                <a:cs typeface="Arial" pitchFamily="34" charset="0"/>
              </a:rPr>
              <a:pPr/>
              <a:t>52</a:t>
            </a:fld>
            <a:endParaRPr lang="en-US" dirty="0" smtClean="0">
              <a:cs typeface="Arial" pitchFamily="34" charset="0"/>
            </a:endParaRPr>
          </a:p>
        </p:txBody>
      </p:sp>
      <p:sp>
        <p:nvSpPr>
          <p:cNvPr id="172035" name="TextBox 3"/>
          <p:cNvSpPr txBox="1">
            <a:spLocks noChangeArrowheads="1"/>
          </p:cNvSpPr>
          <p:nvPr>
            <p:custDataLst>
              <p:tags r:id="rId3"/>
            </p:custDataLst>
          </p:nvPr>
        </p:nvSpPr>
        <p:spPr bwMode="auto">
          <a:xfrm>
            <a:off x="565150" y="231775"/>
            <a:ext cx="7915275" cy="1631950"/>
          </a:xfrm>
          <a:prstGeom prst="rect">
            <a:avLst/>
          </a:prstGeom>
          <a:noFill/>
          <a:ln w="9525">
            <a:noFill/>
            <a:miter lim="800000"/>
            <a:headEnd/>
            <a:tailEnd/>
          </a:ln>
        </p:spPr>
        <p:txBody>
          <a:bodyPr>
            <a:spAutoFit/>
          </a:bodyPr>
          <a:lstStyle/>
          <a:p>
            <a:pPr algn="ctr" eaLnBrk="0" hangingPunct="0"/>
            <a:r>
              <a:rPr lang="en-US" sz="3200" b="1" dirty="0">
                <a:solidFill>
                  <a:srgbClr val="19066A"/>
                </a:solidFill>
                <a:latin typeface="Calibri" pitchFamily="34" charset="0"/>
              </a:rPr>
              <a:t>Energetic Variational</a:t>
            </a:r>
            <a:br>
              <a:rPr lang="en-US" sz="3200" b="1" dirty="0">
                <a:solidFill>
                  <a:srgbClr val="19066A"/>
                </a:solidFill>
                <a:latin typeface="Calibri" pitchFamily="34" charset="0"/>
              </a:rPr>
            </a:br>
            <a:r>
              <a:rPr lang="en-US" sz="3200" b="1" dirty="0">
                <a:solidFill>
                  <a:srgbClr val="262673"/>
                </a:solidFill>
                <a:latin typeface="Calibri" pitchFamily="34" charset="0"/>
              </a:rPr>
              <a:t> </a:t>
            </a:r>
            <a:r>
              <a:rPr lang="en-US" sz="3200" b="1" u="sng" dirty="0">
                <a:solidFill>
                  <a:srgbClr val="C00000"/>
                </a:solidFill>
                <a:latin typeface="Calibri" pitchFamily="34" charset="0"/>
              </a:rPr>
              <a:t>Approach</a:t>
            </a:r>
            <a:r>
              <a:rPr lang="en-US" sz="3200" b="1" u="sng" dirty="0">
                <a:solidFill>
                  <a:srgbClr val="D20000"/>
                </a:solidFill>
                <a:latin typeface="Calibri" pitchFamily="34" charset="0"/>
              </a:rPr>
              <a:t> </a:t>
            </a:r>
            <a:r>
              <a:rPr lang="en-US" sz="2400" b="1" u="sng" dirty="0">
                <a:solidFill>
                  <a:srgbClr val="000000"/>
                </a:solidFill>
                <a:latin typeface="Calibri" pitchFamily="34" charset="0"/>
              </a:rPr>
              <a:t/>
            </a:r>
            <a:br>
              <a:rPr lang="en-US" sz="2400" b="1" u="sng" dirty="0">
                <a:solidFill>
                  <a:srgbClr val="000000"/>
                </a:solidFill>
                <a:latin typeface="Calibri" pitchFamily="34" charset="0"/>
              </a:rPr>
            </a:br>
            <a:r>
              <a:rPr lang="en-US" sz="3200" i="1" dirty="0">
                <a:solidFill>
                  <a:srgbClr val="262673"/>
                </a:solidFill>
                <a:latin typeface="Calibri" pitchFamily="34" charset="0"/>
              </a:rPr>
              <a:t>EnVarA</a:t>
            </a:r>
            <a:endParaRPr lang="en-US" sz="2400" dirty="0">
              <a:solidFill>
                <a:srgbClr val="000000"/>
              </a:solidFill>
              <a:latin typeface="Calibri" pitchFamily="34" charset="0"/>
            </a:endParaRPr>
          </a:p>
        </p:txBody>
      </p:sp>
      <p:sp>
        <p:nvSpPr>
          <p:cNvPr id="172036" name="TextBox 3"/>
          <p:cNvSpPr txBox="1">
            <a:spLocks noChangeArrowheads="1"/>
          </p:cNvSpPr>
          <p:nvPr>
            <p:custDataLst>
              <p:tags r:id="rId4"/>
            </p:custDataLst>
          </p:nvPr>
        </p:nvSpPr>
        <p:spPr bwMode="auto">
          <a:xfrm>
            <a:off x="847725" y="4211638"/>
            <a:ext cx="7270750" cy="1646237"/>
          </a:xfrm>
          <a:prstGeom prst="rect">
            <a:avLst/>
          </a:prstGeom>
          <a:noFill/>
          <a:ln w="9525">
            <a:noFill/>
            <a:miter lim="800000"/>
            <a:headEnd/>
            <a:tailEnd/>
          </a:ln>
        </p:spPr>
        <p:txBody>
          <a:bodyPr>
            <a:spAutoFit/>
          </a:bodyPr>
          <a:lstStyle/>
          <a:p>
            <a:pPr algn="ctr" eaLnBrk="0" hangingPunct="0">
              <a:spcBef>
                <a:spcPct val="50000"/>
              </a:spcBef>
            </a:pPr>
            <a:r>
              <a:rPr lang="en-US" sz="3200" b="1" dirty="0">
                <a:solidFill>
                  <a:srgbClr val="19066A"/>
                </a:solidFill>
                <a:latin typeface="Calibri" pitchFamily="34" charset="0"/>
              </a:rPr>
              <a:t>*</a:t>
            </a:r>
            <a:r>
              <a:rPr lang="en-US" sz="2000" b="1" dirty="0">
                <a:solidFill>
                  <a:srgbClr val="19066A"/>
                </a:solidFill>
                <a:latin typeface="Calibri" pitchFamily="34" charset="0"/>
              </a:rPr>
              <a:t>if they define an energy and its variation  </a:t>
            </a:r>
            <a:r>
              <a:rPr lang="en-US" sz="2400" b="1" dirty="0">
                <a:solidFill>
                  <a:srgbClr val="19066A"/>
                </a:solidFill>
                <a:latin typeface="Calibri" pitchFamily="34" charset="0"/>
              </a:rPr>
              <a:t/>
            </a:r>
            <a:br>
              <a:rPr lang="en-US" sz="2400" b="1" dirty="0">
                <a:solidFill>
                  <a:srgbClr val="19066A"/>
                </a:solidFill>
                <a:latin typeface="Calibri" pitchFamily="34" charset="0"/>
              </a:rPr>
            </a:br>
            <a:r>
              <a:rPr lang="en-US" sz="1800" b="1" dirty="0">
                <a:solidFill>
                  <a:srgbClr val="19066A"/>
                </a:solidFill>
                <a:latin typeface="Calibri" pitchFamily="34" charset="0"/>
              </a:rPr>
              <a:t>Energy defined by simulations or theories or experiments  is OK</a:t>
            </a:r>
            <a:r>
              <a:rPr lang="en-US" sz="2000" b="1" dirty="0">
                <a:solidFill>
                  <a:srgbClr val="19066A"/>
                </a:solidFill>
                <a:latin typeface="Calibri" pitchFamily="34" charset="0"/>
              </a:rPr>
              <a:t> </a:t>
            </a:r>
            <a:endParaRPr lang="en-US" sz="2400" b="1" dirty="0">
              <a:solidFill>
                <a:srgbClr val="19066A"/>
              </a:solidFill>
              <a:latin typeface="Calibri" pitchFamily="34" charset="0"/>
            </a:endParaRPr>
          </a:p>
          <a:p>
            <a:pPr algn="ctr" eaLnBrk="0" hangingPunct="0">
              <a:spcBef>
                <a:spcPct val="50000"/>
              </a:spcBef>
            </a:pPr>
            <a:r>
              <a:rPr lang="en-US" sz="1400" b="1" i="1" dirty="0">
                <a:solidFill>
                  <a:srgbClr val="19066A"/>
                </a:solidFill>
                <a:latin typeface="Calibri" pitchFamily="34" charset="0"/>
              </a:rPr>
              <a:t>Full micro/macro treatment is needed for an Atomic Model, with closure, as in liquid crystals</a:t>
            </a:r>
          </a:p>
          <a:p>
            <a:pPr algn="ctr" eaLnBrk="0" hangingPunct="0">
              <a:spcBef>
                <a:spcPct val="50000"/>
              </a:spcBef>
            </a:pPr>
            <a:endParaRPr lang="en-US" dirty="0">
              <a:solidFill>
                <a:srgbClr val="19066A"/>
              </a:solidFill>
            </a:endParaRPr>
          </a:p>
        </p:txBody>
      </p:sp>
      <p:sp>
        <p:nvSpPr>
          <p:cNvPr id="172037" name="Rectangle 4"/>
          <p:cNvSpPr>
            <a:spLocks noChangeArrowheads="1"/>
          </p:cNvSpPr>
          <p:nvPr>
            <p:custDataLst>
              <p:tags r:id="rId5"/>
            </p:custDataLst>
          </p:nvPr>
        </p:nvSpPr>
        <p:spPr bwMode="auto">
          <a:xfrm>
            <a:off x="3392488" y="6405563"/>
            <a:ext cx="2035175" cy="277812"/>
          </a:xfrm>
          <a:prstGeom prst="rect">
            <a:avLst/>
          </a:prstGeom>
          <a:noFill/>
          <a:ln w="9525">
            <a:noFill/>
            <a:miter lim="800000"/>
            <a:headEnd/>
            <a:tailEnd/>
          </a:ln>
        </p:spPr>
        <p:txBody>
          <a:bodyPr wrap="none">
            <a:spAutoFit/>
          </a:bodyPr>
          <a:lstStyle/>
          <a:p>
            <a:r>
              <a:rPr lang="en-US" sz="1200" b="1" dirty="0">
                <a:solidFill>
                  <a:srgbClr val="19066A"/>
                </a:solidFill>
              </a:rPr>
              <a:t>Eisenberg, Hyon, and Liu</a:t>
            </a:r>
            <a:endParaRPr lang="en-US" sz="1200" dirty="0">
              <a:solidFill>
                <a:srgbClr val="19066A"/>
              </a:solidFill>
            </a:endParaRPr>
          </a:p>
        </p:txBody>
      </p:sp>
      <p:sp>
        <p:nvSpPr>
          <p:cNvPr id="172038" name="TextBox 5"/>
          <p:cNvSpPr txBox="1">
            <a:spLocks noChangeArrowheads="1"/>
          </p:cNvSpPr>
          <p:nvPr>
            <p:custDataLst>
              <p:tags r:id="rId6"/>
            </p:custDataLst>
          </p:nvPr>
        </p:nvSpPr>
        <p:spPr bwMode="auto">
          <a:xfrm>
            <a:off x="2711450" y="2241550"/>
            <a:ext cx="3886200" cy="1631950"/>
          </a:xfrm>
          <a:prstGeom prst="rect">
            <a:avLst/>
          </a:prstGeom>
          <a:noFill/>
          <a:ln w="22225">
            <a:solidFill>
              <a:srgbClr val="19066A"/>
            </a:solidFill>
            <a:miter lim="800000"/>
            <a:headEnd/>
            <a:tailEnd/>
          </a:ln>
        </p:spPr>
        <p:txBody>
          <a:bodyPr wrap="none">
            <a:spAutoFit/>
          </a:bodyPr>
          <a:lstStyle/>
          <a:p>
            <a:pPr algn="ctr"/>
            <a:r>
              <a:rPr lang="en-US" sz="3600" b="1" dirty="0">
                <a:solidFill>
                  <a:srgbClr val="19066A"/>
                </a:solidFill>
                <a:latin typeface="Calibri" pitchFamily="34" charset="0"/>
              </a:rPr>
              <a:t>New mechanisms* </a:t>
            </a:r>
            <a:br>
              <a:rPr lang="en-US" sz="3600" b="1" dirty="0">
                <a:solidFill>
                  <a:srgbClr val="19066A"/>
                </a:solidFill>
                <a:latin typeface="Calibri" pitchFamily="34" charset="0"/>
              </a:rPr>
            </a:br>
            <a:r>
              <a:rPr lang="en-US" sz="2800" dirty="0">
                <a:solidFill>
                  <a:srgbClr val="19066A"/>
                </a:solidFill>
                <a:latin typeface="Calibri" pitchFamily="34" charset="0"/>
              </a:rPr>
              <a:t>(</a:t>
            </a:r>
            <a:r>
              <a:rPr lang="en-US" sz="2000" dirty="0">
                <a:solidFill>
                  <a:srgbClr val="19066A"/>
                </a:solidFill>
                <a:latin typeface="Calibri" pitchFamily="34" charset="0"/>
              </a:rPr>
              <a:t>e.g.</a:t>
            </a:r>
            <a:r>
              <a:rPr lang="en-US" sz="2800" dirty="0">
                <a:solidFill>
                  <a:srgbClr val="19066A"/>
                </a:solidFill>
                <a:latin typeface="Calibri" pitchFamily="34" charset="0"/>
              </a:rPr>
              <a:t>, active transport) </a:t>
            </a:r>
            <a:endParaRPr lang="en-US" sz="3600" dirty="0">
              <a:solidFill>
                <a:srgbClr val="19066A"/>
              </a:solidFill>
              <a:latin typeface="Calibri" pitchFamily="34" charset="0"/>
            </a:endParaRPr>
          </a:p>
          <a:p>
            <a:pPr algn="ctr"/>
            <a:r>
              <a:rPr lang="en-US" sz="3600" b="1" dirty="0">
                <a:solidFill>
                  <a:srgbClr val="19066A"/>
                </a:solidFill>
                <a:latin typeface="Calibri" pitchFamily="34" charset="0"/>
              </a:rPr>
              <a:t>can be added</a:t>
            </a:r>
            <a:endParaRPr lang="en-US" dirty="0">
              <a:solidFill>
                <a:srgbClr val="19066A"/>
              </a:solidFill>
            </a:endParaRPr>
          </a:p>
        </p:txBody>
      </p:sp>
    </p:spTree>
    <p:custDataLst>
      <p:tags r:id="rId1"/>
    </p:custDataLst>
    <p:extLst>
      <p:ext uri="{BB962C8B-B14F-4D97-AF65-F5344CB8AC3E}">
        <p14:creationId xmlns:p14="http://schemas.microsoft.com/office/powerpoint/2010/main" val="29589491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238594" name="Slide Number Placeholder 1"/>
          <p:cNvSpPr>
            <a:spLocks noGrp="1"/>
          </p:cNvSpPr>
          <p:nvPr>
            <p:ph type="sldNum" sz="quarter" idx="12"/>
          </p:nvPr>
        </p:nvSpPr>
        <p:spPr>
          <a:xfrm>
            <a:off x="685800" y="6248400"/>
            <a:ext cx="1905000" cy="457200"/>
          </a:xfrm>
          <a:noFill/>
        </p:spPr>
        <p:txBody>
          <a:bodyPr/>
          <a:lstStyle/>
          <a:p>
            <a:pPr algn="l"/>
            <a:r>
              <a:rPr lang="en-US" dirty="0" smtClean="0">
                <a:cs typeface="Arial" pitchFamily="34" charset="0"/>
              </a:rPr>
              <a:t>Page </a:t>
            </a:r>
            <a:fld id="{C284D47B-4290-4CF0-981D-3C2401AECD33}" type="slidenum">
              <a:rPr lang="en-US" smtClean="0">
                <a:cs typeface="Arial" pitchFamily="34" charset="0"/>
              </a:rPr>
              <a:pPr algn="l"/>
              <a:t>53</a:t>
            </a:fld>
            <a:endParaRPr lang="en-US" dirty="0" smtClean="0">
              <a:cs typeface="Arial" pitchFamily="34" charset="0"/>
            </a:endParaRPr>
          </a:p>
        </p:txBody>
      </p:sp>
      <p:sp>
        <p:nvSpPr>
          <p:cNvPr id="238595" name="TextBox 3"/>
          <p:cNvSpPr txBox="1">
            <a:spLocks noChangeArrowheads="1"/>
          </p:cNvSpPr>
          <p:nvPr/>
        </p:nvSpPr>
        <p:spPr bwMode="auto">
          <a:xfrm>
            <a:off x="565150" y="231775"/>
            <a:ext cx="7945438" cy="5018088"/>
          </a:xfrm>
          <a:prstGeom prst="rect">
            <a:avLst/>
          </a:prstGeom>
          <a:noFill/>
          <a:ln w="9525">
            <a:noFill/>
            <a:miter lim="800000"/>
            <a:headEnd/>
            <a:tailEnd/>
          </a:ln>
        </p:spPr>
        <p:txBody>
          <a:bodyPr>
            <a:spAutoFit/>
          </a:bodyPr>
          <a:lstStyle/>
          <a:p>
            <a:pPr algn="ctr" eaLnBrk="0" hangingPunct="0">
              <a:spcBef>
                <a:spcPct val="50000"/>
              </a:spcBef>
            </a:pPr>
            <a:r>
              <a:rPr lang="en-US" sz="4800" b="1" u="sng" dirty="0">
                <a:solidFill>
                  <a:srgbClr val="19066A"/>
                </a:solidFill>
                <a:latin typeface="Calibri" pitchFamily="34" charset="0"/>
              </a:rPr>
              <a:t>Energetic Variational Analysis </a:t>
            </a:r>
            <a:r>
              <a:rPr lang="en-US" sz="4000" b="1" u="sng" dirty="0">
                <a:solidFill>
                  <a:srgbClr val="19066A"/>
                </a:solidFill>
                <a:latin typeface="Calibri" pitchFamily="34" charset="0"/>
              </a:rPr>
              <a:t/>
            </a:r>
            <a:br>
              <a:rPr lang="en-US" sz="4000" b="1" u="sng" dirty="0">
                <a:solidFill>
                  <a:srgbClr val="19066A"/>
                </a:solidFill>
                <a:latin typeface="Calibri" pitchFamily="34" charset="0"/>
              </a:rPr>
            </a:br>
            <a:r>
              <a:rPr lang="en-US" sz="4800" i="1" dirty="0">
                <a:solidFill>
                  <a:srgbClr val="19066A"/>
                </a:solidFill>
                <a:latin typeface="Calibri" pitchFamily="34" charset="0"/>
              </a:rPr>
              <a:t>EnVarA</a:t>
            </a:r>
            <a:r>
              <a:rPr lang="en-US" sz="3600" b="1" i="1" dirty="0">
                <a:solidFill>
                  <a:srgbClr val="19066A"/>
                </a:solidFill>
                <a:latin typeface="Calibri" pitchFamily="34" charset="0"/>
              </a:rPr>
              <a:t/>
            </a:r>
            <a:br>
              <a:rPr lang="en-US" sz="3600" b="1" i="1" dirty="0">
                <a:solidFill>
                  <a:srgbClr val="19066A"/>
                </a:solidFill>
                <a:latin typeface="Calibri" pitchFamily="34" charset="0"/>
              </a:rPr>
            </a:br>
            <a:r>
              <a:rPr lang="en-US" sz="2800" u="sng" dirty="0">
                <a:solidFill>
                  <a:srgbClr val="19066A"/>
                </a:solidFill>
                <a:latin typeface="Calibri" pitchFamily="34" charset="0"/>
              </a:rPr>
              <a:t>Chun Liu</a:t>
            </a:r>
            <a:r>
              <a:rPr lang="en-US" sz="2800" dirty="0">
                <a:solidFill>
                  <a:srgbClr val="19066A"/>
                </a:solidFill>
                <a:latin typeface="Calibri" pitchFamily="34" charset="0"/>
              </a:rPr>
              <a:t>, Yunkyong Hyon and Bob Eisenberg</a:t>
            </a:r>
          </a:p>
          <a:p>
            <a:pPr algn="ctr" eaLnBrk="0" hangingPunct="0">
              <a:spcBef>
                <a:spcPct val="50000"/>
              </a:spcBef>
            </a:pPr>
            <a:r>
              <a:rPr lang="en-US" sz="4000" b="1" dirty="0">
                <a:solidFill>
                  <a:srgbClr val="19066A"/>
                </a:solidFill>
                <a:latin typeface="Calibri" pitchFamily="34" charset="0"/>
              </a:rPr>
              <a:t>New Interpretations</a:t>
            </a:r>
            <a:br>
              <a:rPr lang="en-US" sz="4000" b="1" dirty="0">
                <a:solidFill>
                  <a:srgbClr val="19066A"/>
                </a:solidFill>
                <a:latin typeface="Calibri" pitchFamily="34" charset="0"/>
              </a:rPr>
            </a:br>
            <a:r>
              <a:rPr lang="en-US" sz="2800" dirty="0">
                <a:solidFill>
                  <a:srgbClr val="19066A"/>
                </a:solidFill>
                <a:latin typeface="Calibri" pitchFamily="34" charset="0"/>
              </a:rPr>
              <a:t>likely to be </a:t>
            </a:r>
            <a:r>
              <a:rPr lang="en-US" sz="2800" b="1" dirty="0">
                <a:solidFill>
                  <a:srgbClr val="19066A"/>
                </a:solidFill>
                <a:latin typeface="Calibri" pitchFamily="34" charset="0"/>
              </a:rPr>
              <a:t/>
            </a:r>
            <a:br>
              <a:rPr lang="en-US" sz="2800" b="1" dirty="0">
                <a:solidFill>
                  <a:srgbClr val="19066A"/>
                </a:solidFill>
                <a:latin typeface="Calibri" pitchFamily="34" charset="0"/>
              </a:rPr>
            </a:br>
            <a:r>
              <a:rPr lang="en-US" sz="4000" b="1" dirty="0">
                <a:solidFill>
                  <a:srgbClr val="19066A"/>
                </a:solidFill>
                <a:latin typeface="Calibri" pitchFamily="34" charset="0"/>
              </a:rPr>
              <a:t>Controversial </a:t>
            </a:r>
            <a:r>
              <a:rPr lang="en-US" sz="2800" b="1" dirty="0">
                <a:solidFill>
                  <a:srgbClr val="19066A"/>
                </a:solidFill>
                <a:latin typeface="Calibri" pitchFamily="34" charset="0"/>
              </a:rPr>
              <a:t/>
            </a:r>
            <a:br>
              <a:rPr lang="en-US" sz="2800" b="1" dirty="0">
                <a:solidFill>
                  <a:srgbClr val="19066A"/>
                </a:solidFill>
                <a:latin typeface="Calibri" pitchFamily="34" charset="0"/>
              </a:rPr>
            </a:br>
            <a:r>
              <a:rPr lang="en-US" sz="2800" dirty="0">
                <a:solidFill>
                  <a:srgbClr val="19066A"/>
                </a:solidFill>
                <a:latin typeface="Calibri" pitchFamily="34" charset="0"/>
              </a:rPr>
              <a:t>but </a:t>
            </a:r>
            <a:r>
              <a:rPr lang="en-US" sz="2800" b="1" dirty="0">
                <a:solidFill>
                  <a:srgbClr val="19066A"/>
                </a:solidFill>
                <a:latin typeface="Calibri" pitchFamily="34" charset="0"/>
              </a:rPr>
              <a:t/>
            </a:r>
            <a:br>
              <a:rPr lang="en-US" sz="2800" b="1" dirty="0">
                <a:solidFill>
                  <a:srgbClr val="19066A"/>
                </a:solidFill>
                <a:latin typeface="Calibri" pitchFamily="34" charset="0"/>
              </a:rPr>
            </a:br>
            <a:r>
              <a:rPr lang="en-US" sz="4000" b="1" u="sng" dirty="0">
                <a:solidFill>
                  <a:srgbClr val="19066A"/>
                </a:solidFill>
                <a:latin typeface="Calibri" pitchFamily="34" charset="0"/>
              </a:rPr>
              <a:t>Quantitative</a:t>
            </a:r>
            <a:r>
              <a:rPr lang="en-US" sz="2800" b="1" dirty="0">
                <a:solidFill>
                  <a:srgbClr val="19066A"/>
                </a:solidFill>
                <a:latin typeface="Calibri" pitchFamily="34" charset="0"/>
              </a:rPr>
              <a:t> and </a:t>
            </a:r>
            <a:r>
              <a:rPr lang="en-US" sz="4000" b="1" u="sng" dirty="0">
                <a:solidFill>
                  <a:srgbClr val="19066A"/>
                </a:solidFill>
                <a:latin typeface="Calibri" pitchFamily="34" charset="0"/>
              </a:rPr>
              <a:t>Testable</a:t>
            </a:r>
          </a:p>
        </p:txBody>
      </p:sp>
    </p:spTree>
    <p:extLst>
      <p:ext uri="{BB962C8B-B14F-4D97-AF65-F5344CB8AC3E}">
        <p14:creationId xmlns:p14="http://schemas.microsoft.com/office/powerpoint/2010/main" val="3522357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238594" name="Slide Number Placeholder 1"/>
          <p:cNvSpPr>
            <a:spLocks noGrp="1"/>
          </p:cNvSpPr>
          <p:nvPr>
            <p:ph type="sldNum" sz="quarter" idx="12"/>
          </p:nvPr>
        </p:nvSpPr>
        <p:spPr>
          <a:xfrm>
            <a:off x="685800" y="6248400"/>
            <a:ext cx="1905000" cy="457200"/>
          </a:xfrm>
          <a:noFill/>
        </p:spPr>
        <p:txBody>
          <a:bodyPr/>
          <a:lstStyle/>
          <a:p>
            <a:pPr algn="l"/>
            <a:r>
              <a:rPr lang="en-US" dirty="0" smtClean="0">
                <a:cs typeface="Arial" pitchFamily="34" charset="0"/>
              </a:rPr>
              <a:t>Page </a:t>
            </a:r>
            <a:fld id="{C284D47B-4290-4CF0-981D-3C2401AECD33}" type="slidenum">
              <a:rPr lang="en-US" smtClean="0">
                <a:cs typeface="Arial" pitchFamily="34" charset="0"/>
              </a:rPr>
              <a:pPr algn="l"/>
              <a:t>54</a:t>
            </a:fld>
            <a:endParaRPr lang="en-US" dirty="0" smtClean="0">
              <a:cs typeface="Arial" pitchFamily="34" charset="0"/>
            </a:endParaRPr>
          </a:p>
        </p:txBody>
      </p:sp>
      <p:sp>
        <p:nvSpPr>
          <p:cNvPr id="238595" name="TextBox 3"/>
          <p:cNvSpPr txBox="1">
            <a:spLocks noChangeArrowheads="1"/>
          </p:cNvSpPr>
          <p:nvPr/>
        </p:nvSpPr>
        <p:spPr bwMode="auto">
          <a:xfrm>
            <a:off x="626533" y="130175"/>
            <a:ext cx="7945438" cy="3046988"/>
          </a:xfrm>
          <a:prstGeom prst="rect">
            <a:avLst/>
          </a:prstGeom>
          <a:noFill/>
          <a:ln w="9525">
            <a:noFill/>
            <a:miter lim="800000"/>
            <a:headEnd/>
            <a:tailEnd/>
          </a:ln>
        </p:spPr>
        <p:txBody>
          <a:bodyPr>
            <a:spAutoFit/>
          </a:bodyPr>
          <a:lstStyle/>
          <a:p>
            <a:pPr algn="ctr" eaLnBrk="0" hangingPunct="0">
              <a:spcBef>
                <a:spcPct val="50000"/>
              </a:spcBef>
            </a:pPr>
            <a:r>
              <a:rPr lang="en-US" sz="4800" b="1" dirty="0" smtClean="0">
                <a:solidFill>
                  <a:srgbClr val="19066A"/>
                </a:solidFill>
                <a:latin typeface="Calibri" pitchFamily="34" charset="0"/>
              </a:rPr>
              <a:t>Variational Approach </a:t>
            </a:r>
            <a:br>
              <a:rPr lang="en-US" sz="4800" b="1" dirty="0" smtClean="0">
                <a:solidFill>
                  <a:srgbClr val="19066A"/>
                </a:solidFill>
                <a:latin typeface="Calibri" pitchFamily="34" charset="0"/>
              </a:rPr>
            </a:br>
            <a:r>
              <a:rPr lang="en-US" sz="3200" b="1" dirty="0" smtClean="0">
                <a:solidFill>
                  <a:srgbClr val="19066A"/>
                </a:solidFill>
                <a:latin typeface="Calibri" pitchFamily="34" charset="0"/>
              </a:rPr>
              <a:t>is needed to </a:t>
            </a:r>
            <a:br>
              <a:rPr lang="en-US" sz="3200" b="1" dirty="0" smtClean="0">
                <a:solidFill>
                  <a:srgbClr val="19066A"/>
                </a:solidFill>
                <a:latin typeface="Calibri" pitchFamily="34" charset="0"/>
              </a:rPr>
            </a:br>
            <a:r>
              <a:rPr lang="en-US" sz="4000" b="1" dirty="0" smtClean="0">
                <a:solidFill>
                  <a:srgbClr val="19066A"/>
                </a:solidFill>
                <a:latin typeface="Calibri" pitchFamily="34" charset="0"/>
              </a:rPr>
              <a:t>Add Components </a:t>
            </a:r>
            <a:r>
              <a:rPr lang="en-US" sz="2800" dirty="0" smtClean="0">
                <a:solidFill>
                  <a:srgbClr val="19066A"/>
                </a:solidFill>
                <a:latin typeface="Calibri" pitchFamily="34" charset="0"/>
              </a:rPr>
              <a:t>and </a:t>
            </a:r>
            <a:r>
              <a:rPr lang="en-US" sz="4000" b="1" dirty="0" smtClean="0">
                <a:solidFill>
                  <a:srgbClr val="19066A"/>
                </a:solidFill>
                <a:latin typeface="Calibri" pitchFamily="34" charset="0"/>
              </a:rPr>
              <a:t>Mechanisms </a:t>
            </a:r>
            <a:br>
              <a:rPr lang="en-US" sz="4000" b="1" dirty="0" smtClean="0">
                <a:solidFill>
                  <a:srgbClr val="19066A"/>
                </a:solidFill>
                <a:latin typeface="Calibri" pitchFamily="34" charset="0"/>
              </a:rPr>
            </a:br>
            <a:r>
              <a:rPr lang="en-US" sz="3200" b="1" dirty="0" smtClean="0">
                <a:solidFill>
                  <a:srgbClr val="19066A"/>
                </a:solidFill>
                <a:latin typeface="Calibri" pitchFamily="34" charset="0"/>
              </a:rPr>
              <a:t>with </a:t>
            </a:r>
            <a:r>
              <a:rPr lang="en-US" sz="4000" b="1" dirty="0" smtClean="0">
                <a:solidFill>
                  <a:srgbClr val="19066A"/>
                </a:solidFill>
                <a:latin typeface="Calibri" pitchFamily="34" charset="0"/>
              </a:rPr>
              <a:t/>
            </a:r>
            <a:br>
              <a:rPr lang="en-US" sz="4000" b="1" dirty="0" smtClean="0">
                <a:solidFill>
                  <a:srgbClr val="19066A"/>
                </a:solidFill>
                <a:latin typeface="Calibri" pitchFamily="34" charset="0"/>
              </a:rPr>
            </a:br>
            <a:r>
              <a:rPr lang="en-US" sz="4000" b="1" dirty="0" smtClean="0">
                <a:solidFill>
                  <a:srgbClr val="19066A"/>
                </a:solidFill>
                <a:latin typeface="Calibri" pitchFamily="34" charset="0"/>
              </a:rPr>
              <a:t>Minimal Confusion</a:t>
            </a:r>
            <a:endParaRPr lang="en-US" sz="3200" b="1" dirty="0">
              <a:solidFill>
                <a:srgbClr val="19066A"/>
              </a:solidFill>
              <a:latin typeface="Calibri" pitchFamily="34" charset="0"/>
            </a:endParaRPr>
          </a:p>
        </p:txBody>
      </p:sp>
      <p:grpSp>
        <p:nvGrpSpPr>
          <p:cNvPr id="4" name="Group 17"/>
          <p:cNvGrpSpPr>
            <a:grpSpLocks/>
          </p:cNvGrpSpPr>
          <p:nvPr/>
        </p:nvGrpSpPr>
        <p:grpSpPr bwMode="auto">
          <a:xfrm>
            <a:off x="1828800" y="3975765"/>
            <a:ext cx="6143096" cy="2729835"/>
            <a:chOff x="408572" y="1100714"/>
            <a:chExt cx="8770636" cy="4632037"/>
          </a:xfrm>
          <a:solidFill>
            <a:srgbClr val="9DD3D7"/>
          </a:solidFill>
        </p:grpSpPr>
        <p:grpSp>
          <p:nvGrpSpPr>
            <p:cNvPr id="5" name="Group 14"/>
            <p:cNvGrpSpPr>
              <a:grpSpLocks/>
            </p:cNvGrpSpPr>
            <p:nvPr/>
          </p:nvGrpSpPr>
          <p:grpSpPr bwMode="auto">
            <a:xfrm>
              <a:off x="408572" y="1100714"/>
              <a:ext cx="8770636" cy="4625013"/>
              <a:chOff x="420867" y="1357259"/>
              <a:chExt cx="8770636" cy="4625013"/>
            </a:xfrm>
            <a:grpFill/>
          </p:grpSpPr>
          <p:pic>
            <p:nvPicPr>
              <p:cNvPr id="7" name="Picture 3"/>
              <p:cNvPicPr>
                <a:picLocks noChangeAspect="1" noChangeArrowheads="1"/>
              </p:cNvPicPr>
              <p:nvPr/>
            </p:nvPicPr>
            <p:blipFill>
              <a:blip r:embed="rId3" cstate="print"/>
              <a:srcRect/>
              <a:stretch>
                <a:fillRect/>
              </a:stretch>
            </p:blipFill>
            <p:spPr bwMode="auto">
              <a:xfrm>
                <a:off x="420867" y="1357866"/>
                <a:ext cx="4596950" cy="4608279"/>
              </a:xfrm>
              <a:prstGeom prst="rect">
                <a:avLst/>
              </a:prstGeom>
              <a:grpFill/>
              <a:ln w="9525">
                <a:noFill/>
                <a:miter lim="800000"/>
                <a:headEnd/>
                <a:tailEnd/>
              </a:ln>
            </p:spPr>
          </p:pic>
          <p:grpSp>
            <p:nvGrpSpPr>
              <p:cNvPr id="9" name="Group 11"/>
              <p:cNvGrpSpPr>
                <a:grpSpLocks/>
              </p:cNvGrpSpPr>
              <p:nvPr/>
            </p:nvGrpSpPr>
            <p:grpSpPr bwMode="auto">
              <a:xfrm>
                <a:off x="5017817" y="1357259"/>
                <a:ext cx="4173686" cy="4625013"/>
                <a:chOff x="4846219" y="1357865"/>
                <a:chExt cx="4173686" cy="4625013"/>
              </a:xfrm>
              <a:grpFill/>
            </p:grpSpPr>
            <p:pic>
              <p:nvPicPr>
                <p:cNvPr id="11" name="Picture 8" descr="Ball and Chain Armstrong and Bezanilla 2 Pages from 4587A972d01.jpg"/>
                <p:cNvPicPr>
                  <a:picLocks noChangeAspect="1"/>
                </p:cNvPicPr>
                <p:nvPr/>
              </p:nvPicPr>
              <p:blipFill>
                <a:blip r:embed="rId4" cstate="print"/>
                <a:srcRect/>
                <a:stretch>
                  <a:fillRect/>
                </a:stretch>
              </p:blipFill>
              <p:spPr bwMode="auto">
                <a:xfrm>
                  <a:off x="4846219" y="1357865"/>
                  <a:ext cx="4016542" cy="4608279"/>
                </a:xfrm>
                <a:prstGeom prst="rect">
                  <a:avLst/>
                </a:prstGeom>
                <a:grpFill/>
                <a:ln w="9525">
                  <a:noFill/>
                  <a:miter lim="800000"/>
                  <a:headEnd/>
                  <a:tailEnd/>
                </a:ln>
              </p:spPr>
            </p:pic>
            <p:sp>
              <p:nvSpPr>
                <p:cNvPr id="12" name="TextBox 10"/>
                <p:cNvSpPr txBox="1">
                  <a:spLocks noChangeArrowheads="1"/>
                </p:cNvSpPr>
                <p:nvPr/>
              </p:nvSpPr>
              <p:spPr bwMode="auto">
                <a:xfrm>
                  <a:off x="5003363" y="5799998"/>
                  <a:ext cx="4016542" cy="182880"/>
                </a:xfrm>
                <a:prstGeom prst="rect">
                  <a:avLst/>
                </a:prstGeom>
                <a:grpFill/>
                <a:ln w="9525">
                  <a:noFill/>
                  <a:miter lim="800000"/>
                  <a:headEnd/>
                  <a:tailEnd/>
                </a:ln>
              </p:spPr>
              <p:txBody>
                <a:bodyPr>
                  <a:spAutoFit/>
                </a:bodyPr>
                <a:lstStyle/>
                <a:p>
                  <a:pPr algn="ctr" eaLnBrk="0" hangingPunct="0">
                    <a:spcBef>
                      <a:spcPct val="50000"/>
                    </a:spcBef>
                  </a:pPr>
                  <a:endParaRPr lang="en-US" dirty="0">
                    <a:solidFill>
                      <a:srgbClr val="000000"/>
                    </a:solidFill>
                  </a:endParaRPr>
                </a:p>
              </p:txBody>
            </p:sp>
          </p:grpSp>
        </p:grpSp>
        <p:sp>
          <p:nvSpPr>
            <p:cNvPr id="6" name="TextBox 16"/>
            <p:cNvSpPr txBox="1">
              <a:spLocks noChangeArrowheads="1"/>
            </p:cNvSpPr>
            <p:nvPr/>
          </p:nvSpPr>
          <p:spPr bwMode="auto">
            <a:xfrm>
              <a:off x="8350371" y="1100714"/>
              <a:ext cx="671693" cy="4632037"/>
            </a:xfrm>
            <a:prstGeom prst="rect">
              <a:avLst/>
            </a:prstGeom>
            <a:grpFill/>
            <a:ln w="9525">
              <a:noFill/>
              <a:miter lim="800000"/>
              <a:headEnd/>
              <a:tailEnd/>
            </a:ln>
          </p:spPr>
          <p:txBody>
            <a:bodyPr tIns="182880" bIns="91440">
              <a:spAutoFit/>
            </a:bodyPr>
            <a:lstStyle/>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p:txBody>
        </p:sp>
      </p:grpSp>
      <p:sp>
        <p:nvSpPr>
          <p:cNvPr id="2" name="TextBox 1"/>
          <p:cNvSpPr txBox="1"/>
          <p:nvPr/>
        </p:nvSpPr>
        <p:spPr>
          <a:xfrm>
            <a:off x="3200400" y="3285067"/>
            <a:ext cx="2379133" cy="338554"/>
          </a:xfrm>
          <a:prstGeom prst="rect">
            <a:avLst/>
          </a:prstGeom>
          <a:noFill/>
        </p:spPr>
        <p:txBody>
          <a:bodyPr wrap="square" rtlCol="0">
            <a:spAutoFit/>
          </a:bodyPr>
          <a:lstStyle/>
          <a:p>
            <a:pPr algn="ctr"/>
            <a:r>
              <a:rPr lang="en-US" b="1" i="1" dirty="0" smtClean="0">
                <a:solidFill>
                  <a:srgbClr val="19066A"/>
                </a:solidFill>
              </a:rPr>
              <a:t>in my opinion</a:t>
            </a:r>
            <a:endParaRPr lang="en-US" b="1" i="1" dirty="0">
              <a:solidFill>
                <a:srgbClr val="19066A"/>
              </a:solidFill>
            </a:endParaRPr>
          </a:p>
        </p:txBody>
      </p:sp>
    </p:spTree>
    <p:extLst>
      <p:ext uri="{BB962C8B-B14F-4D97-AF65-F5344CB8AC3E}">
        <p14:creationId xmlns:p14="http://schemas.microsoft.com/office/powerpoint/2010/main" val="629102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966B027-6767-48D1-83DB-B0E398DD7387}" type="slidenum">
              <a:rPr lang="en-US" smtClean="0">
                <a:solidFill>
                  <a:srgbClr val="000000"/>
                </a:solidFill>
              </a:rPr>
              <a:pPr>
                <a:defRPr/>
              </a:pPr>
              <a:t>55</a:t>
            </a:fld>
            <a:endParaRPr lang="en-US" dirty="0">
              <a:solidFill>
                <a:srgbClr val="000000"/>
              </a:solidFill>
            </a:endParaRPr>
          </a:p>
        </p:txBody>
      </p:sp>
      <p:sp>
        <p:nvSpPr>
          <p:cNvPr id="3" name="Rectangle 2"/>
          <p:cNvSpPr/>
          <p:nvPr/>
        </p:nvSpPr>
        <p:spPr>
          <a:xfrm>
            <a:off x="277585" y="759583"/>
            <a:ext cx="8735785" cy="5940088"/>
          </a:xfrm>
          <a:prstGeom prst="rect">
            <a:avLst/>
          </a:prstGeom>
        </p:spPr>
        <p:txBody>
          <a:bodyPr wrap="square">
            <a:spAutoFit/>
          </a:bodyPr>
          <a:lstStyle/>
          <a:p>
            <a:pPr algn="ctr"/>
            <a:r>
              <a:rPr lang="en-US" b="1" dirty="0" smtClean="0">
                <a:solidFill>
                  <a:srgbClr val="000000"/>
                </a:solidFill>
              </a:rPr>
              <a:t>.</a:t>
            </a:r>
          </a:p>
          <a:p>
            <a:pPr algn="ctr"/>
            <a:endParaRPr lang="en-US" b="1" dirty="0" smtClean="0">
              <a:solidFill>
                <a:srgbClr val="000000"/>
              </a:solidFill>
            </a:endParaRPr>
          </a:p>
          <a:p>
            <a:pPr algn="ctr"/>
            <a:r>
              <a:rPr lang="en-US" sz="2400" b="1" dirty="0">
                <a:solidFill>
                  <a:srgbClr val="19066A"/>
                </a:solidFill>
              </a:rPr>
              <a:t>EnVarA here deals with Reduced Models</a:t>
            </a:r>
          </a:p>
          <a:p>
            <a:pPr algn="ctr"/>
            <a:endParaRPr lang="en-US" sz="3200" dirty="0" smtClean="0">
              <a:solidFill>
                <a:srgbClr val="19066A"/>
              </a:solidFill>
            </a:endParaRPr>
          </a:p>
          <a:p>
            <a:pPr algn="ctr"/>
            <a:r>
              <a:rPr lang="en-US" sz="4400" b="1" u="sng" dirty="0" smtClean="0">
                <a:solidFill>
                  <a:srgbClr val="19066A"/>
                </a:solidFill>
              </a:rPr>
              <a:t>Reduced Models are Needed</a:t>
            </a:r>
            <a:r>
              <a:rPr lang="en-US" sz="3200" b="1" u="sng" dirty="0" smtClean="0">
                <a:solidFill>
                  <a:srgbClr val="19066A"/>
                </a:solidFill>
              </a:rPr>
              <a:t/>
            </a:r>
            <a:br>
              <a:rPr lang="en-US" sz="3200" b="1" u="sng" dirty="0" smtClean="0">
                <a:solidFill>
                  <a:srgbClr val="19066A"/>
                </a:solidFill>
              </a:rPr>
            </a:br>
            <a:endParaRPr lang="en-US" sz="3200" b="1" u="sng" dirty="0" smtClean="0">
              <a:solidFill>
                <a:srgbClr val="19066A"/>
              </a:solidFill>
            </a:endParaRPr>
          </a:p>
          <a:p>
            <a:pPr algn="ctr"/>
            <a:r>
              <a:rPr lang="en-US" sz="2400" b="1" dirty="0" smtClean="0">
                <a:solidFill>
                  <a:srgbClr val="19066A"/>
                </a:solidFill>
              </a:rPr>
              <a:t>Reduced Models are Device Equations</a:t>
            </a:r>
            <a:endParaRPr lang="en-US" sz="1200" b="1" dirty="0" smtClean="0">
              <a:solidFill>
                <a:srgbClr val="19066A"/>
              </a:solidFill>
            </a:endParaRPr>
          </a:p>
          <a:p>
            <a:pPr algn="ctr"/>
            <a:r>
              <a:rPr lang="en-US" b="1" dirty="0" smtClean="0">
                <a:solidFill>
                  <a:srgbClr val="19066A"/>
                </a:solidFill>
              </a:rPr>
              <a:t>like Input Output Relations of Engineering  Systems.</a:t>
            </a:r>
          </a:p>
          <a:p>
            <a:pPr algn="ctr"/>
            <a:endParaRPr lang="en-US" b="1" dirty="0">
              <a:solidFill>
                <a:srgbClr val="19066A"/>
              </a:solidFill>
            </a:endParaRPr>
          </a:p>
          <a:p>
            <a:pPr algn="ctr"/>
            <a:endParaRPr lang="en-US" dirty="0" smtClean="0">
              <a:solidFill>
                <a:srgbClr val="19066A"/>
              </a:solidFill>
            </a:endParaRPr>
          </a:p>
          <a:p>
            <a:pPr algn="ctr" eaLnBrk="1" hangingPunct="1">
              <a:buFontTx/>
              <a:buNone/>
            </a:pPr>
            <a:r>
              <a:rPr lang="en-US" dirty="0" smtClean="0">
                <a:solidFill>
                  <a:srgbClr val="19066A"/>
                </a:solidFill>
              </a:rPr>
              <a:t>The </a:t>
            </a:r>
            <a:r>
              <a:rPr lang="en-US" dirty="0">
                <a:solidFill>
                  <a:srgbClr val="19066A"/>
                </a:solidFill>
              </a:rPr>
              <a:t>device equation is the mathematical </a:t>
            </a:r>
          </a:p>
          <a:p>
            <a:pPr algn="ctr" eaLnBrk="1" hangingPunct="1">
              <a:buFontTx/>
              <a:buNone/>
            </a:pPr>
            <a:r>
              <a:rPr lang="en-US" dirty="0">
                <a:solidFill>
                  <a:srgbClr val="19066A"/>
                </a:solidFill>
              </a:rPr>
              <a:t>statement of </a:t>
            </a:r>
            <a:r>
              <a:rPr lang="en-US" dirty="0" smtClean="0">
                <a:solidFill>
                  <a:srgbClr val="19066A"/>
                </a:solidFill>
              </a:rPr>
              <a:t>how the system works.</a:t>
            </a:r>
            <a:endParaRPr lang="en-US" dirty="0">
              <a:solidFill>
                <a:srgbClr val="19066A"/>
              </a:solidFill>
            </a:endParaRPr>
          </a:p>
          <a:p>
            <a:pPr algn="ctr" eaLnBrk="1" hangingPunct="1">
              <a:buFontTx/>
              <a:buNone/>
            </a:pPr>
            <a:r>
              <a:rPr lang="en-US" sz="2400" b="1" dirty="0">
                <a:solidFill>
                  <a:srgbClr val="19066A"/>
                </a:solidFill>
              </a:rPr>
              <a:t>Device Equations  describe </a:t>
            </a:r>
            <a:r>
              <a:rPr lang="en-US" sz="2400" b="1" dirty="0" smtClean="0">
                <a:solidFill>
                  <a:srgbClr val="19066A"/>
                </a:solidFill>
              </a:rPr>
              <a:t>‘</a:t>
            </a:r>
            <a:r>
              <a:rPr lang="en-US" sz="2400" b="1" dirty="0">
                <a:solidFill>
                  <a:srgbClr val="19066A"/>
                </a:solidFill>
              </a:rPr>
              <a:t>Slow  Variables’ </a:t>
            </a:r>
          </a:p>
          <a:p>
            <a:pPr algn="ctr" eaLnBrk="1" hangingPunct="1">
              <a:buFontTx/>
              <a:buNone/>
            </a:pPr>
            <a:r>
              <a:rPr lang="en-US" b="1" dirty="0" smtClean="0">
                <a:solidFill>
                  <a:srgbClr val="19066A"/>
                </a:solidFill>
              </a:rPr>
              <a:t>found in some complicated systems</a:t>
            </a:r>
            <a:endParaRPr lang="en-US" sz="2800" b="1" dirty="0">
              <a:solidFill>
                <a:srgbClr val="19066A"/>
              </a:solidFill>
            </a:endParaRPr>
          </a:p>
          <a:p>
            <a:pPr algn="ctr"/>
            <a:endParaRPr lang="en-US" dirty="0" smtClean="0">
              <a:solidFill>
                <a:srgbClr val="19066A"/>
              </a:solidFill>
            </a:endParaRPr>
          </a:p>
          <a:p>
            <a:pPr algn="ctr"/>
            <a:endParaRPr lang="en-US" b="1" dirty="0" smtClean="0">
              <a:solidFill>
                <a:srgbClr val="19066A"/>
              </a:solidFill>
            </a:endParaRPr>
          </a:p>
          <a:p>
            <a:pPr algn="ctr"/>
            <a:endParaRPr lang="en-US" b="1" dirty="0" smtClean="0">
              <a:solidFill>
                <a:srgbClr val="19066A"/>
              </a:solidFill>
            </a:endParaRPr>
          </a:p>
          <a:p>
            <a:pPr algn="ctr"/>
            <a:endParaRPr lang="en-US" b="1" dirty="0">
              <a:solidFill>
                <a:srgbClr val="19066A"/>
              </a:solidFill>
            </a:endParaRPr>
          </a:p>
        </p:txBody>
      </p:sp>
    </p:spTree>
    <p:extLst>
      <p:ext uri="{BB962C8B-B14F-4D97-AF65-F5344CB8AC3E}">
        <p14:creationId xmlns:p14="http://schemas.microsoft.com/office/powerpoint/2010/main" val="2789668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966B027-6767-48D1-83DB-B0E398DD7387}" type="slidenum">
              <a:rPr lang="en-US" smtClean="0">
                <a:solidFill>
                  <a:srgbClr val="000000"/>
                </a:solidFill>
              </a:rPr>
              <a:pPr>
                <a:defRPr/>
              </a:pPr>
              <a:t>56</a:t>
            </a:fld>
            <a:endParaRPr lang="en-US" dirty="0">
              <a:solidFill>
                <a:srgbClr val="000000"/>
              </a:solidFill>
            </a:endParaRPr>
          </a:p>
        </p:txBody>
      </p:sp>
      <p:sp>
        <p:nvSpPr>
          <p:cNvPr id="3" name="Rectangle 2"/>
          <p:cNvSpPr/>
          <p:nvPr/>
        </p:nvSpPr>
        <p:spPr>
          <a:xfrm>
            <a:off x="277585" y="759583"/>
            <a:ext cx="8735785" cy="4401205"/>
          </a:xfrm>
          <a:prstGeom prst="rect">
            <a:avLst/>
          </a:prstGeom>
        </p:spPr>
        <p:txBody>
          <a:bodyPr wrap="square">
            <a:spAutoFit/>
          </a:bodyPr>
          <a:lstStyle/>
          <a:p>
            <a:pPr algn="ctr"/>
            <a:r>
              <a:rPr lang="en-US" b="1" dirty="0" smtClean="0">
                <a:solidFill>
                  <a:srgbClr val="000000"/>
                </a:solidFill>
              </a:rPr>
              <a:t>.</a:t>
            </a:r>
          </a:p>
          <a:p>
            <a:pPr algn="ctr"/>
            <a:endParaRPr lang="en-US" b="1" dirty="0" smtClean="0">
              <a:solidFill>
                <a:srgbClr val="000000"/>
              </a:solidFill>
            </a:endParaRPr>
          </a:p>
          <a:p>
            <a:pPr algn="ctr"/>
            <a:r>
              <a:rPr lang="en-US" sz="2400" b="1" dirty="0" smtClean="0">
                <a:solidFill>
                  <a:srgbClr val="19066A"/>
                </a:solidFill>
              </a:rPr>
              <a:t>Finding the reduced model, </a:t>
            </a:r>
          </a:p>
          <a:p>
            <a:pPr algn="ctr"/>
            <a:r>
              <a:rPr lang="en-US" sz="2400" b="1" dirty="0" smtClean="0">
                <a:solidFill>
                  <a:srgbClr val="19066A"/>
                </a:solidFill>
              </a:rPr>
              <a:t>checking its validity, </a:t>
            </a:r>
          </a:p>
          <a:p>
            <a:pPr algn="ctr"/>
            <a:r>
              <a:rPr lang="en-US" sz="2400" b="1" dirty="0" smtClean="0">
                <a:solidFill>
                  <a:srgbClr val="19066A"/>
                </a:solidFill>
              </a:rPr>
              <a:t>estimating its parameters</a:t>
            </a:r>
            <a:r>
              <a:rPr lang="en-US" sz="2400" dirty="0" smtClean="0">
                <a:solidFill>
                  <a:srgbClr val="19066A"/>
                </a:solidFill>
              </a:rPr>
              <a:t>,</a:t>
            </a:r>
            <a:r>
              <a:rPr lang="en-US" sz="1800" dirty="0" smtClean="0">
                <a:solidFill>
                  <a:srgbClr val="19066A"/>
                </a:solidFill>
              </a:rPr>
              <a:t> </a:t>
            </a:r>
            <a:r>
              <a:rPr lang="en-US" sz="2000" dirty="0" smtClean="0">
                <a:solidFill>
                  <a:srgbClr val="19066A"/>
                </a:solidFill>
              </a:rPr>
              <a:t>and their effects, </a:t>
            </a:r>
            <a:r>
              <a:rPr lang="en-US" sz="2400" b="1" dirty="0" smtClean="0">
                <a:solidFill>
                  <a:srgbClr val="19066A"/>
                </a:solidFill>
              </a:rPr>
              <a:t/>
            </a:r>
            <a:br>
              <a:rPr lang="en-US" sz="2400" b="1" dirty="0" smtClean="0">
                <a:solidFill>
                  <a:srgbClr val="19066A"/>
                </a:solidFill>
              </a:rPr>
            </a:br>
            <a:r>
              <a:rPr lang="en-US" sz="2400" b="1" dirty="0" smtClean="0">
                <a:solidFill>
                  <a:srgbClr val="19066A"/>
                </a:solidFill>
              </a:rPr>
              <a:t>are all part of the </a:t>
            </a:r>
          </a:p>
          <a:p>
            <a:pPr algn="ctr"/>
            <a:endParaRPr lang="en-US" sz="2800" b="1" u="sng" dirty="0">
              <a:solidFill>
                <a:srgbClr val="19066A"/>
              </a:solidFill>
            </a:endParaRPr>
          </a:p>
          <a:p>
            <a:pPr algn="ctr"/>
            <a:r>
              <a:rPr lang="en-US" sz="3600" b="1" dirty="0" smtClean="0">
                <a:solidFill>
                  <a:srgbClr val="19066A"/>
                </a:solidFill>
              </a:rPr>
              <a:t>Inverse Problem</a:t>
            </a:r>
          </a:p>
          <a:p>
            <a:pPr algn="ctr"/>
            <a:r>
              <a:rPr lang="en-US" sz="3600" b="1" dirty="0" smtClean="0">
                <a:solidFill>
                  <a:srgbClr val="19066A"/>
                </a:solidFill>
              </a:rPr>
              <a:t>‘Reverse Engineering’ of Specificity</a:t>
            </a:r>
            <a:endParaRPr lang="en-US" sz="2000" b="1" dirty="0" smtClean="0">
              <a:solidFill>
                <a:srgbClr val="19066A"/>
              </a:solidFill>
            </a:endParaRPr>
          </a:p>
          <a:p>
            <a:pPr algn="ctr"/>
            <a:endParaRPr lang="en-US" sz="2400" b="1" dirty="0" smtClean="0">
              <a:solidFill>
                <a:srgbClr val="19066A"/>
              </a:solidFill>
            </a:endParaRPr>
          </a:p>
          <a:p>
            <a:pPr algn="ctr"/>
            <a:endParaRPr lang="en-US" sz="2400" b="1" dirty="0">
              <a:solidFill>
                <a:srgbClr val="19066A"/>
              </a:solidFill>
            </a:endParaRPr>
          </a:p>
        </p:txBody>
      </p:sp>
    </p:spTree>
    <p:extLst>
      <p:ext uri="{BB962C8B-B14F-4D97-AF65-F5344CB8AC3E}">
        <p14:creationId xmlns:p14="http://schemas.microsoft.com/office/powerpoint/2010/main" val="1055505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966B027-6767-48D1-83DB-B0E398DD7387}" type="slidenum">
              <a:rPr lang="en-US" smtClean="0">
                <a:solidFill>
                  <a:srgbClr val="000000"/>
                </a:solidFill>
              </a:rPr>
              <a:pPr>
                <a:defRPr/>
              </a:pPr>
              <a:t>57</a:t>
            </a:fld>
            <a:endParaRPr lang="en-US" dirty="0">
              <a:solidFill>
                <a:srgbClr val="000000"/>
              </a:solidFill>
            </a:endParaRPr>
          </a:p>
        </p:txBody>
      </p:sp>
      <p:sp>
        <p:nvSpPr>
          <p:cNvPr id="3" name="Rectangle 2"/>
          <p:cNvSpPr/>
          <p:nvPr/>
        </p:nvSpPr>
        <p:spPr>
          <a:xfrm>
            <a:off x="431800" y="850599"/>
            <a:ext cx="8221133" cy="4093428"/>
          </a:xfrm>
          <a:prstGeom prst="rect">
            <a:avLst/>
          </a:prstGeom>
        </p:spPr>
        <p:txBody>
          <a:bodyPr wrap="square">
            <a:spAutoFit/>
          </a:bodyPr>
          <a:lstStyle/>
          <a:p>
            <a:pPr algn="ctr"/>
            <a:r>
              <a:rPr lang="en-US" sz="3600" b="1" u="sng" dirty="0" smtClean="0">
                <a:solidFill>
                  <a:srgbClr val="19066A"/>
                </a:solidFill>
              </a:rPr>
              <a:t>Biology is Easier than Physics</a:t>
            </a:r>
          </a:p>
          <a:p>
            <a:pPr algn="ctr"/>
            <a:endParaRPr lang="en-US" sz="3600" b="1" u="sng" dirty="0">
              <a:solidFill>
                <a:srgbClr val="19066A"/>
              </a:solidFill>
            </a:endParaRPr>
          </a:p>
          <a:p>
            <a:pPr algn="ctr"/>
            <a:r>
              <a:rPr lang="en-US" sz="3600" b="1" dirty="0" smtClean="0">
                <a:solidFill>
                  <a:srgbClr val="19066A"/>
                </a:solidFill>
              </a:rPr>
              <a:t>Reduced Models Exist*</a:t>
            </a:r>
          </a:p>
          <a:p>
            <a:pPr algn="ctr"/>
            <a:r>
              <a:rPr lang="en-US" sz="3600" b="1" dirty="0" smtClean="0">
                <a:solidFill>
                  <a:srgbClr val="19066A"/>
                </a:solidFill>
              </a:rPr>
              <a:t> </a:t>
            </a:r>
            <a:r>
              <a:rPr lang="en-US" sz="2400" dirty="0" smtClean="0">
                <a:solidFill>
                  <a:srgbClr val="19066A"/>
                </a:solidFill>
              </a:rPr>
              <a:t>for important biological functions</a:t>
            </a:r>
            <a:endParaRPr lang="en-US" sz="3600" dirty="0" smtClean="0">
              <a:solidFill>
                <a:srgbClr val="19066A"/>
              </a:solidFill>
            </a:endParaRPr>
          </a:p>
          <a:p>
            <a:pPr algn="ctr"/>
            <a:r>
              <a:rPr lang="en-US" sz="2400" b="1" dirty="0" smtClean="0">
                <a:solidFill>
                  <a:srgbClr val="19066A"/>
                </a:solidFill>
              </a:rPr>
              <a:t>or the </a:t>
            </a:r>
          </a:p>
          <a:p>
            <a:pPr algn="ctr"/>
            <a:r>
              <a:rPr lang="en-US" sz="3600" b="1" dirty="0" smtClean="0">
                <a:solidFill>
                  <a:srgbClr val="19066A"/>
                </a:solidFill>
              </a:rPr>
              <a:t>Animal would not survive</a:t>
            </a:r>
          </a:p>
          <a:p>
            <a:pPr algn="ctr"/>
            <a:r>
              <a:rPr lang="en-US" sz="2400" b="1" dirty="0" smtClean="0">
                <a:solidFill>
                  <a:srgbClr val="19066A"/>
                </a:solidFill>
              </a:rPr>
              <a:t> to reproduce</a:t>
            </a:r>
            <a:endParaRPr lang="en-US" b="1" dirty="0" smtClean="0">
              <a:solidFill>
                <a:srgbClr val="19066A"/>
              </a:solidFill>
            </a:endParaRPr>
          </a:p>
          <a:p>
            <a:pPr algn="ctr"/>
            <a:endParaRPr lang="en-US" b="1" dirty="0" smtClean="0">
              <a:solidFill>
                <a:srgbClr val="19066A"/>
              </a:solidFill>
            </a:endParaRPr>
          </a:p>
          <a:p>
            <a:pPr algn="ctr"/>
            <a:endParaRPr lang="en-US" b="1" dirty="0">
              <a:solidFill>
                <a:srgbClr val="19066A"/>
              </a:solidFill>
            </a:endParaRPr>
          </a:p>
        </p:txBody>
      </p:sp>
      <p:sp>
        <p:nvSpPr>
          <p:cNvPr id="4" name="TextBox 3"/>
          <p:cNvSpPr txBox="1"/>
          <p:nvPr/>
        </p:nvSpPr>
        <p:spPr>
          <a:xfrm>
            <a:off x="1219200" y="5075479"/>
            <a:ext cx="7095067" cy="707886"/>
          </a:xfrm>
          <a:prstGeom prst="rect">
            <a:avLst/>
          </a:prstGeom>
          <a:noFill/>
        </p:spPr>
        <p:txBody>
          <a:bodyPr wrap="square" rtlCol="0">
            <a:spAutoFit/>
          </a:bodyPr>
          <a:lstStyle/>
          <a:p>
            <a:pPr algn="ctr"/>
            <a:r>
              <a:rPr lang="en-US" sz="2400" b="1" dirty="0" smtClean="0">
                <a:solidFill>
                  <a:srgbClr val="19066A"/>
                </a:solidFill>
              </a:rPr>
              <a:t>*</a:t>
            </a:r>
            <a:r>
              <a:rPr lang="en-US" dirty="0" smtClean="0">
                <a:solidFill>
                  <a:srgbClr val="19066A"/>
                </a:solidFill>
              </a:rPr>
              <a:t>Evolution provides the existence theorems and uniqueness conditions</a:t>
            </a:r>
            <a:br>
              <a:rPr lang="en-US" dirty="0" smtClean="0">
                <a:solidFill>
                  <a:srgbClr val="19066A"/>
                </a:solidFill>
              </a:rPr>
            </a:br>
            <a:r>
              <a:rPr lang="en-US" dirty="0" smtClean="0">
                <a:solidFill>
                  <a:srgbClr val="19066A"/>
                </a:solidFill>
              </a:rPr>
              <a:t> so hard to find in theory of inverse problems</a:t>
            </a:r>
            <a:endParaRPr lang="en-US" dirty="0">
              <a:solidFill>
                <a:srgbClr val="19066A"/>
              </a:solidFill>
            </a:endParaRPr>
          </a:p>
        </p:txBody>
      </p:sp>
    </p:spTree>
    <p:extLst>
      <p:ext uri="{BB962C8B-B14F-4D97-AF65-F5344CB8AC3E}">
        <p14:creationId xmlns:p14="http://schemas.microsoft.com/office/powerpoint/2010/main" val="21618785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2578" name="Slide Number Placeholder 5"/>
          <p:cNvSpPr>
            <a:spLocks noGrp="1"/>
          </p:cNvSpPr>
          <p:nvPr>
            <p:ph type="sldNum" sz="quarter" idx="12"/>
            <p:custDataLst>
              <p:tags r:id="rId3"/>
            </p:custDataLst>
          </p:nvPr>
        </p:nvSpPr>
        <p:spPr>
          <a:noFill/>
        </p:spPr>
        <p:txBody>
          <a:bodyPr/>
          <a:lstStyle/>
          <a:p>
            <a:fld id="{435F6070-1C1E-4825-AE13-3D2981F63B7A}" type="slidenum">
              <a:rPr lang="en-US" smtClean="0">
                <a:cs typeface="Arial" pitchFamily="34" charset="0"/>
              </a:rPr>
              <a:pPr/>
              <a:t>58</a:t>
            </a:fld>
            <a:endParaRPr lang="en-US" dirty="0" smtClean="0">
              <a:cs typeface="Arial" pitchFamily="34" charset="0"/>
            </a:endParaRPr>
          </a:p>
        </p:txBody>
      </p:sp>
      <p:sp>
        <p:nvSpPr>
          <p:cNvPr id="97283" name="Text Box 2"/>
          <p:cNvSpPr txBox="1">
            <a:spLocks noChangeArrowheads="1"/>
          </p:cNvSpPr>
          <p:nvPr>
            <p:custDataLst>
              <p:tags r:id="rId4"/>
            </p:custDataLst>
          </p:nvPr>
        </p:nvSpPr>
        <p:spPr bwMode="auto">
          <a:xfrm>
            <a:off x="104775" y="536082"/>
            <a:ext cx="9144000" cy="4388894"/>
          </a:xfrm>
          <a:prstGeom prst="rect">
            <a:avLst/>
          </a:prstGeom>
          <a:noFill/>
          <a:ln w="9525">
            <a:noFill/>
            <a:miter lim="800000"/>
            <a:headEnd/>
            <a:tailEnd/>
          </a:ln>
        </p:spPr>
        <p:txBody>
          <a:bodyPr>
            <a:spAutoFit/>
          </a:bodyPr>
          <a:lstStyle/>
          <a:p>
            <a:pPr algn="ctr">
              <a:spcBef>
                <a:spcPct val="10000"/>
              </a:spcBef>
              <a:defRPr/>
            </a:pPr>
            <a:endParaRPr lang="en-US" sz="1100" i="1" dirty="0">
              <a:solidFill>
                <a:srgbClr val="000066"/>
              </a:solidFill>
            </a:endParaRPr>
          </a:p>
          <a:p>
            <a:pPr algn="ctr"/>
            <a:r>
              <a:rPr lang="en-US" sz="3200" b="1" dirty="0">
                <a:solidFill>
                  <a:srgbClr val="19066A"/>
                </a:solidFill>
              </a:rPr>
              <a:t>Biology is Easier than Physics</a:t>
            </a:r>
          </a:p>
          <a:p>
            <a:pPr algn="ctr">
              <a:spcBef>
                <a:spcPct val="10000"/>
              </a:spcBef>
              <a:defRPr/>
            </a:pPr>
            <a:endParaRPr lang="en-US" sz="3200" b="1" i="1" dirty="0">
              <a:solidFill>
                <a:srgbClr val="333399">
                  <a:lumMod val="50000"/>
                </a:srgbClr>
              </a:solidFill>
            </a:endParaRPr>
          </a:p>
          <a:p>
            <a:pPr algn="ctr">
              <a:spcBef>
                <a:spcPct val="10000"/>
              </a:spcBef>
              <a:defRPr/>
            </a:pPr>
            <a:endParaRPr lang="en-US" sz="3200" b="1" i="1" u="sng" dirty="0" smtClean="0">
              <a:solidFill>
                <a:srgbClr val="19066A"/>
              </a:solidFill>
            </a:endParaRPr>
          </a:p>
          <a:p>
            <a:pPr algn="ctr">
              <a:spcBef>
                <a:spcPct val="10000"/>
              </a:spcBef>
              <a:defRPr/>
            </a:pPr>
            <a:r>
              <a:rPr lang="en-US" sz="4000" b="1" u="sng" dirty="0" smtClean="0">
                <a:solidFill>
                  <a:srgbClr val="19066A"/>
                </a:solidFill>
              </a:rPr>
              <a:t>Biology Says a Simple Model Exists</a:t>
            </a:r>
          </a:p>
          <a:p>
            <a:pPr algn="ctr">
              <a:spcBef>
                <a:spcPct val="10000"/>
              </a:spcBef>
              <a:defRPr/>
            </a:pPr>
            <a:r>
              <a:rPr lang="en-US" sz="3200" b="1" dirty="0" smtClean="0">
                <a:solidFill>
                  <a:srgbClr val="19066A"/>
                </a:solidFill>
              </a:rPr>
              <a:t/>
            </a:r>
            <a:br>
              <a:rPr lang="en-US" sz="3200" b="1" dirty="0" smtClean="0">
                <a:solidFill>
                  <a:srgbClr val="19066A"/>
                </a:solidFill>
              </a:rPr>
            </a:br>
            <a:r>
              <a:rPr lang="en-US" sz="3200" b="1" dirty="0" smtClean="0">
                <a:solidFill>
                  <a:srgbClr val="19066A"/>
                </a:solidFill>
              </a:rPr>
              <a:t>Existence of Life </a:t>
            </a:r>
          </a:p>
          <a:p>
            <a:pPr algn="ctr">
              <a:spcBef>
                <a:spcPct val="10000"/>
              </a:spcBef>
              <a:defRPr/>
            </a:pPr>
            <a:r>
              <a:rPr lang="en-US" sz="3200" b="1" dirty="0" smtClean="0">
                <a:solidFill>
                  <a:srgbClr val="19066A"/>
                </a:solidFill>
              </a:rPr>
              <a:t>Implies Existence of a Simple Model</a:t>
            </a:r>
            <a:endParaRPr lang="en-US" sz="1800" b="1" dirty="0">
              <a:solidFill>
                <a:srgbClr val="19066A"/>
              </a:solidFill>
            </a:endParaRPr>
          </a:p>
          <a:p>
            <a:pPr algn="ctr">
              <a:spcBef>
                <a:spcPct val="10000"/>
              </a:spcBef>
              <a:defRPr/>
            </a:pPr>
            <a:endParaRPr lang="en-US" sz="1400" dirty="0">
              <a:solidFill>
                <a:srgbClr val="333399">
                  <a:lumMod val="50000"/>
                </a:srgbClr>
              </a:solidFill>
            </a:endParaRPr>
          </a:p>
        </p:txBody>
      </p:sp>
    </p:spTree>
    <p:custDataLst>
      <p:tags r:id="rId2"/>
    </p:custDataLst>
    <p:extLst>
      <p:ext uri="{BB962C8B-B14F-4D97-AF65-F5344CB8AC3E}">
        <p14:creationId xmlns:p14="http://schemas.microsoft.com/office/powerpoint/2010/main" val="23687205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2578" name="Slide Number Placeholder 5"/>
          <p:cNvSpPr>
            <a:spLocks noGrp="1"/>
          </p:cNvSpPr>
          <p:nvPr>
            <p:ph type="sldNum" sz="quarter" idx="12"/>
            <p:custDataLst>
              <p:tags r:id="rId3"/>
            </p:custDataLst>
          </p:nvPr>
        </p:nvSpPr>
        <p:spPr>
          <a:noFill/>
        </p:spPr>
        <p:txBody>
          <a:bodyPr/>
          <a:lstStyle/>
          <a:p>
            <a:fld id="{435F6070-1C1E-4825-AE13-3D2981F63B7A}" type="slidenum">
              <a:rPr lang="en-US" smtClean="0">
                <a:cs typeface="Arial" pitchFamily="34" charset="0"/>
              </a:rPr>
              <a:pPr/>
              <a:t>59</a:t>
            </a:fld>
            <a:endParaRPr lang="en-US" dirty="0" smtClean="0">
              <a:cs typeface="Arial" pitchFamily="34" charset="0"/>
            </a:endParaRPr>
          </a:p>
        </p:txBody>
      </p:sp>
      <p:sp>
        <p:nvSpPr>
          <p:cNvPr id="97283" name="Text Box 2"/>
          <p:cNvSpPr txBox="1">
            <a:spLocks noChangeArrowheads="1"/>
          </p:cNvSpPr>
          <p:nvPr>
            <p:custDataLst>
              <p:tags r:id="rId4"/>
            </p:custDataLst>
          </p:nvPr>
        </p:nvSpPr>
        <p:spPr bwMode="auto">
          <a:xfrm>
            <a:off x="0" y="14964"/>
            <a:ext cx="9144000" cy="1818959"/>
          </a:xfrm>
          <a:prstGeom prst="rect">
            <a:avLst/>
          </a:prstGeom>
          <a:noFill/>
          <a:ln w="9525">
            <a:noFill/>
            <a:miter lim="800000"/>
            <a:headEnd/>
            <a:tailEnd/>
          </a:ln>
        </p:spPr>
        <p:txBody>
          <a:bodyPr>
            <a:spAutoFit/>
          </a:bodyPr>
          <a:lstStyle/>
          <a:p>
            <a:pPr algn="ctr">
              <a:spcBef>
                <a:spcPct val="10000"/>
              </a:spcBef>
              <a:defRPr/>
            </a:pPr>
            <a:endParaRPr lang="en-US" sz="1100" i="1" dirty="0">
              <a:solidFill>
                <a:srgbClr val="000066"/>
              </a:solidFill>
            </a:endParaRPr>
          </a:p>
          <a:p>
            <a:pPr algn="ctr">
              <a:spcBef>
                <a:spcPct val="10000"/>
              </a:spcBef>
              <a:defRPr/>
            </a:pPr>
            <a:r>
              <a:rPr lang="en-US" sz="2800" b="1" u="sng" dirty="0" smtClean="0">
                <a:solidFill>
                  <a:srgbClr val="19066A"/>
                </a:solidFill>
              </a:rPr>
              <a:t>Existence of Life </a:t>
            </a:r>
          </a:p>
          <a:p>
            <a:pPr algn="ctr">
              <a:spcBef>
                <a:spcPct val="10000"/>
              </a:spcBef>
              <a:defRPr/>
            </a:pPr>
            <a:r>
              <a:rPr lang="en-US" sz="2000" dirty="0" smtClean="0">
                <a:solidFill>
                  <a:srgbClr val="19066A"/>
                </a:solidFill>
              </a:rPr>
              <a:t>implies the </a:t>
            </a:r>
          </a:p>
          <a:p>
            <a:pPr algn="ctr">
              <a:spcBef>
                <a:spcPct val="10000"/>
              </a:spcBef>
              <a:defRPr/>
            </a:pPr>
            <a:r>
              <a:rPr lang="en-US" sz="2800" b="1" dirty="0" smtClean="0">
                <a:solidFill>
                  <a:srgbClr val="19066A"/>
                </a:solidFill>
              </a:rPr>
              <a:t>Existence of Robust Multiscale Models</a:t>
            </a:r>
          </a:p>
          <a:p>
            <a:pPr algn="ctr">
              <a:spcBef>
                <a:spcPct val="10000"/>
              </a:spcBef>
              <a:defRPr/>
            </a:pPr>
            <a:endParaRPr lang="en-US" b="1" dirty="0">
              <a:solidFill>
                <a:srgbClr val="19066A"/>
              </a:solidFill>
            </a:endParaRPr>
          </a:p>
        </p:txBody>
      </p:sp>
      <p:sp>
        <p:nvSpPr>
          <p:cNvPr id="2" name="TextBox 1"/>
          <p:cNvSpPr txBox="1"/>
          <p:nvPr/>
        </p:nvSpPr>
        <p:spPr bwMode="auto">
          <a:xfrm>
            <a:off x="27122" y="2124427"/>
            <a:ext cx="9089756" cy="2677656"/>
          </a:xfrm>
          <a:prstGeom prst="rect">
            <a:avLst/>
          </a:prstGeom>
          <a:noFill/>
          <a:ln w="9525">
            <a:noFill/>
            <a:miter lim="800000"/>
            <a:headEnd/>
            <a:tailEnd/>
          </a:ln>
        </p:spPr>
        <p:txBody>
          <a:bodyPr wrap="square" rtlCol="0">
            <a:spAutoFit/>
          </a:bodyPr>
          <a:lstStyle/>
          <a:p>
            <a:pPr algn="ctr"/>
            <a:r>
              <a:rPr lang="en-US" sz="4400" b="1" dirty="0" smtClean="0">
                <a:solidFill>
                  <a:srgbClr val="19066A"/>
                </a:solidFill>
              </a:rPr>
              <a:t>Biology Says</a:t>
            </a:r>
            <a:br>
              <a:rPr lang="en-US" sz="4400" b="1" dirty="0" smtClean="0">
                <a:solidFill>
                  <a:srgbClr val="19066A"/>
                </a:solidFill>
              </a:rPr>
            </a:br>
            <a:r>
              <a:rPr lang="en-US" sz="4400" b="1" dirty="0" smtClean="0">
                <a:solidFill>
                  <a:srgbClr val="19066A"/>
                </a:solidFill>
              </a:rPr>
              <a:t> </a:t>
            </a:r>
            <a:r>
              <a:rPr lang="en-US" sz="3600" b="1" dirty="0">
                <a:solidFill>
                  <a:srgbClr val="19066A"/>
                </a:solidFill>
              </a:rPr>
              <a:t>there is a </a:t>
            </a:r>
            <a:r>
              <a:rPr lang="en-US" sz="4400" b="1" dirty="0" smtClean="0">
                <a:solidFill>
                  <a:srgbClr val="19066A"/>
                </a:solidFill>
              </a:rPr>
              <a:t/>
            </a:r>
            <a:br>
              <a:rPr lang="en-US" sz="4400" b="1" dirty="0" smtClean="0">
                <a:solidFill>
                  <a:srgbClr val="19066A"/>
                </a:solidFill>
              </a:rPr>
            </a:br>
            <a:r>
              <a:rPr lang="en-US" sz="4800" b="1" u="sng" dirty="0" smtClean="0">
                <a:solidFill>
                  <a:srgbClr val="19066A"/>
                </a:solidFill>
              </a:rPr>
              <a:t>Simple Model </a:t>
            </a:r>
            <a:r>
              <a:rPr lang="en-US" sz="4400" b="1" u="sng" dirty="0" smtClean="0">
                <a:solidFill>
                  <a:srgbClr val="19066A"/>
                </a:solidFill>
              </a:rPr>
              <a:t>of</a:t>
            </a:r>
            <a:r>
              <a:rPr lang="en-US" sz="4400" u="sng" dirty="0" smtClean="0">
                <a:solidFill>
                  <a:srgbClr val="19066A"/>
                </a:solidFill>
              </a:rPr>
              <a:t> </a:t>
            </a:r>
            <a:r>
              <a:rPr lang="en-US" sz="4800" b="1" u="sng" dirty="0" smtClean="0">
                <a:solidFill>
                  <a:srgbClr val="19066A"/>
                </a:solidFill>
              </a:rPr>
              <a:t>Specificity</a:t>
            </a:r>
          </a:p>
          <a:p>
            <a:pPr algn="ctr"/>
            <a:r>
              <a:rPr lang="en-US" sz="3200" dirty="0" smtClean="0">
                <a:solidFill>
                  <a:srgbClr val="19066A"/>
                </a:solidFill>
              </a:rPr>
              <a:t>and other vital functions</a:t>
            </a:r>
            <a:endParaRPr lang="en-US" sz="3200" dirty="0">
              <a:solidFill>
                <a:srgbClr val="000000"/>
              </a:solidFill>
            </a:endParaRPr>
          </a:p>
        </p:txBody>
      </p:sp>
    </p:spTree>
    <p:custDataLst>
      <p:tags r:id="rId2"/>
    </p:custDataLst>
    <p:extLst>
      <p:ext uri="{BB962C8B-B14F-4D97-AF65-F5344CB8AC3E}">
        <p14:creationId xmlns:p14="http://schemas.microsoft.com/office/powerpoint/2010/main" val="31696620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9" name="Slide Number Placeholder 4"/>
          <p:cNvSpPr>
            <a:spLocks noGrp="1"/>
          </p:cNvSpPr>
          <p:nvPr>
            <p:ph type="sldNum" sz="quarter" idx="12"/>
            <p:custDataLst>
              <p:tags r:id="rId4"/>
            </p:custDataLst>
          </p:nvPr>
        </p:nvSpPr>
        <p:spPr>
          <a:xfrm>
            <a:off x="8632371" y="6490607"/>
            <a:ext cx="511628" cy="367393"/>
          </a:xfrm>
          <a:noFill/>
        </p:spPr>
        <p:txBody>
          <a:bodyPr/>
          <a:lstStyle/>
          <a:p>
            <a:fld id="{5FB00D04-96DF-4425-B942-AA53FF1C8940}" type="slidenum">
              <a:rPr lang="en-US" smtClean="0"/>
              <a:pPr/>
              <a:t>6</a:t>
            </a:fld>
            <a:endParaRPr lang="en-US" dirty="0" smtClean="0"/>
          </a:p>
        </p:txBody>
      </p:sp>
      <p:sp>
        <p:nvSpPr>
          <p:cNvPr id="1030" name="Text Box 2"/>
          <p:cNvSpPr txBox="1">
            <a:spLocks noChangeArrowheads="1"/>
          </p:cNvSpPr>
          <p:nvPr>
            <p:custDataLst>
              <p:tags r:id="rId5"/>
            </p:custDataLst>
          </p:nvPr>
        </p:nvSpPr>
        <p:spPr bwMode="auto">
          <a:xfrm>
            <a:off x="127000" y="2234142"/>
            <a:ext cx="9144000" cy="4201150"/>
          </a:xfrm>
          <a:prstGeom prst="rect">
            <a:avLst/>
          </a:prstGeom>
          <a:noFill/>
          <a:ln w="25400" algn="ctr">
            <a:noFill/>
            <a:miter lim="800000"/>
            <a:headEnd/>
            <a:tailEnd/>
          </a:ln>
        </p:spPr>
        <p:txBody>
          <a:bodyPr>
            <a:spAutoFit/>
          </a:bodyPr>
          <a:lstStyle/>
          <a:p>
            <a:pPr algn="ctr" eaLnBrk="0" hangingPunct="0">
              <a:spcBef>
                <a:spcPct val="50000"/>
              </a:spcBef>
            </a:pPr>
            <a:r>
              <a:rPr lang="en-US" sz="3200" b="1" dirty="0">
                <a:solidFill>
                  <a:srgbClr val="000066"/>
                </a:solidFill>
              </a:rPr>
              <a:t>Mathematics </a:t>
            </a:r>
            <a:br>
              <a:rPr lang="en-US" sz="3200" b="1" dirty="0">
                <a:solidFill>
                  <a:srgbClr val="000066"/>
                </a:solidFill>
              </a:rPr>
            </a:br>
            <a:r>
              <a:rPr lang="en-US" sz="3200" b="1" dirty="0">
                <a:solidFill>
                  <a:srgbClr val="000066"/>
                </a:solidFill>
              </a:rPr>
              <a:t>describes only </a:t>
            </a:r>
            <a:r>
              <a:rPr lang="en-US" sz="3200" b="1" dirty="0" smtClean="0">
                <a:solidFill>
                  <a:srgbClr val="000066"/>
                </a:solidFill>
              </a:rPr>
              <a:t>a little of</a:t>
            </a:r>
            <a:br>
              <a:rPr lang="en-US" sz="3200" b="1" dirty="0" smtClean="0">
                <a:solidFill>
                  <a:srgbClr val="000066"/>
                </a:solidFill>
              </a:rPr>
            </a:br>
            <a:r>
              <a:rPr lang="en-US" sz="3200" b="1" dirty="0" smtClean="0">
                <a:solidFill>
                  <a:srgbClr val="000066"/>
                </a:solidFill>
              </a:rPr>
              <a:t>Daily Life</a:t>
            </a:r>
            <a:br>
              <a:rPr lang="en-US" sz="3200" b="1" dirty="0" smtClean="0">
                <a:solidFill>
                  <a:srgbClr val="000066"/>
                </a:solidFill>
              </a:rPr>
            </a:br>
            <a:r>
              <a:rPr lang="en-US" sz="2400" dirty="0" smtClean="0">
                <a:solidFill>
                  <a:srgbClr val="000066"/>
                </a:solidFill>
              </a:rPr>
              <a:t>But </a:t>
            </a:r>
            <a:r>
              <a:rPr lang="en-US" sz="3200" b="1" dirty="0">
                <a:solidFill>
                  <a:srgbClr val="000066"/>
                </a:solidFill>
              </a:rPr>
              <a:t/>
            </a:r>
            <a:br>
              <a:rPr lang="en-US" sz="3200" b="1" dirty="0">
                <a:solidFill>
                  <a:srgbClr val="000066"/>
                </a:solidFill>
              </a:rPr>
            </a:br>
            <a:r>
              <a:rPr lang="en-US" sz="3200" b="1" dirty="0">
                <a:solidFill>
                  <a:srgbClr val="000066"/>
                </a:solidFill>
              </a:rPr>
              <a:t>Mathematics* Creates </a:t>
            </a:r>
            <a:br>
              <a:rPr lang="en-US" sz="3200" b="1" dirty="0">
                <a:solidFill>
                  <a:srgbClr val="000066"/>
                </a:solidFill>
              </a:rPr>
            </a:br>
            <a:r>
              <a:rPr lang="en-US" sz="2400" dirty="0">
                <a:solidFill>
                  <a:srgbClr val="000066"/>
                </a:solidFill>
              </a:rPr>
              <a:t>our </a:t>
            </a:r>
            <a:r>
              <a:rPr lang="en-US" sz="3200" b="1" dirty="0">
                <a:solidFill>
                  <a:srgbClr val="000066"/>
                </a:solidFill>
              </a:rPr>
              <a:t/>
            </a:r>
            <a:br>
              <a:rPr lang="en-US" sz="3200" b="1" dirty="0">
                <a:solidFill>
                  <a:srgbClr val="000066"/>
                </a:solidFill>
              </a:rPr>
            </a:br>
            <a:r>
              <a:rPr lang="en-US" sz="3200" b="1" dirty="0">
                <a:solidFill>
                  <a:srgbClr val="000066"/>
                </a:solidFill>
              </a:rPr>
              <a:t>Standard of </a:t>
            </a:r>
            <a:r>
              <a:rPr lang="en-US" sz="3200" b="1" dirty="0" smtClean="0">
                <a:solidFill>
                  <a:srgbClr val="000066"/>
                </a:solidFill>
              </a:rPr>
              <a:t>Living</a:t>
            </a:r>
            <a:br>
              <a:rPr lang="en-US" sz="3200" b="1" dirty="0" smtClean="0">
                <a:solidFill>
                  <a:srgbClr val="000066"/>
                </a:solidFill>
              </a:rPr>
            </a:br>
            <a:endParaRPr lang="en-US" sz="3200" b="1" dirty="0">
              <a:solidFill>
                <a:srgbClr val="000066"/>
              </a:solidFill>
            </a:endParaRPr>
          </a:p>
          <a:p>
            <a:pPr algn="ctr" eaLnBrk="0" hangingPunct="0">
              <a:spcBef>
                <a:spcPct val="50000"/>
              </a:spcBef>
            </a:pPr>
            <a:r>
              <a:rPr lang="en-US" sz="1800" i="1" dirty="0" smtClean="0">
                <a:solidFill>
                  <a:srgbClr val="333399"/>
                </a:solidFill>
              </a:rPr>
              <a:t>*</a:t>
            </a:r>
            <a:r>
              <a:rPr lang="en-US" sz="1800" i="1" dirty="0">
                <a:solidFill>
                  <a:srgbClr val="333399"/>
                </a:solidFill>
              </a:rPr>
              <a:t>e.g.,</a:t>
            </a:r>
            <a:r>
              <a:rPr lang="en-US" sz="1800" b="1" i="1" dirty="0">
                <a:solidFill>
                  <a:srgbClr val="333399"/>
                </a:solidFill>
              </a:rPr>
              <a:t> </a:t>
            </a:r>
            <a:r>
              <a:rPr lang="en-US" sz="1800" i="1" dirty="0">
                <a:solidFill>
                  <a:srgbClr val="333399"/>
                </a:solidFill>
              </a:rPr>
              <a:t>Electricity, </a:t>
            </a:r>
            <a:r>
              <a:rPr lang="en-US" sz="1800" i="1" dirty="0" smtClean="0">
                <a:solidFill>
                  <a:srgbClr val="333399"/>
                </a:solidFill>
              </a:rPr>
              <a:t>Integrated Circuits, </a:t>
            </a:r>
            <a:r>
              <a:rPr lang="en-US" sz="1800" i="1" dirty="0">
                <a:solidFill>
                  <a:srgbClr val="333399"/>
                </a:solidFill>
              </a:rPr>
              <a:t>Fluid Dynamics, Optics, Structural Mechanics, </a:t>
            </a:r>
            <a:r>
              <a:rPr lang="en-US" sz="1800" i="1" dirty="0" smtClean="0">
                <a:solidFill>
                  <a:srgbClr val="333399"/>
                </a:solidFill>
              </a:rPr>
              <a:t>…..</a:t>
            </a:r>
            <a:endParaRPr lang="en-US" sz="1800" i="1" dirty="0">
              <a:solidFill>
                <a:srgbClr val="333399"/>
              </a:solidFill>
            </a:endParaRPr>
          </a:p>
        </p:txBody>
      </p:sp>
      <p:grpSp>
        <p:nvGrpSpPr>
          <p:cNvPr id="1031" name="Group 3"/>
          <p:cNvGrpSpPr>
            <a:grpSpLocks/>
          </p:cNvGrpSpPr>
          <p:nvPr>
            <p:custDataLst>
              <p:tags r:id="rId6"/>
            </p:custDataLst>
          </p:nvPr>
        </p:nvGrpSpPr>
        <p:grpSpPr bwMode="auto">
          <a:xfrm>
            <a:off x="2862263" y="117475"/>
            <a:ext cx="3225800" cy="1920875"/>
            <a:chOff x="1803" y="74"/>
            <a:chExt cx="2032" cy="1210"/>
          </a:xfrm>
        </p:grpSpPr>
        <p:sp>
          <p:nvSpPr>
            <p:cNvPr id="1032"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1026"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37124" name="Equation" r:id="rId9" imgW="596880" imgH="901440" progId="Equation.DSMT4">
                    <p:embed/>
                  </p:oleObj>
                </mc:Choice>
                <mc:Fallback>
                  <p:oleObj name="Equation" r:id="rId9" imgW="596880" imgH="901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37125" name="Equation" r:id="rId11" imgW="927000" imgH="749160" progId="Equation.DSMT4">
                    <p:embed/>
                  </p:oleObj>
                </mc:Choice>
                <mc:Fallback>
                  <p:oleObj name="Equation" r:id="rId11" imgW="927000" imgH="749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37126" name="Equation" r:id="rId13" imgW="634680" imgH="1307880" progId="Equation.DSMT4">
                    <p:embed/>
                  </p:oleObj>
                </mc:Choice>
                <mc:Fallback>
                  <p:oleObj name="Equation" r:id="rId13" imgW="634680" imgH="1307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3"/>
    </p:custDataLst>
    <p:extLst>
      <p:ext uri="{BB962C8B-B14F-4D97-AF65-F5344CB8AC3E}">
        <p14:creationId xmlns:p14="http://schemas.microsoft.com/office/powerpoint/2010/main" val="2266534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8966B027-6767-48D1-83DB-B0E398DD7387}" type="slidenum">
              <a:rPr lang="en-US" smtClean="0">
                <a:solidFill>
                  <a:srgbClr val="19066A"/>
                </a:solidFill>
              </a:rPr>
              <a:pPr>
                <a:defRPr/>
              </a:pPr>
              <a:t>60</a:t>
            </a:fld>
            <a:endParaRPr lang="en-US" dirty="0">
              <a:solidFill>
                <a:srgbClr val="19066A"/>
              </a:solidFill>
            </a:endParaRPr>
          </a:p>
        </p:txBody>
      </p:sp>
      <p:sp>
        <p:nvSpPr>
          <p:cNvPr id="3" name="TextBox 2"/>
          <p:cNvSpPr txBox="1"/>
          <p:nvPr/>
        </p:nvSpPr>
        <p:spPr>
          <a:xfrm>
            <a:off x="288102" y="598715"/>
            <a:ext cx="8472975" cy="4216539"/>
          </a:xfrm>
          <a:prstGeom prst="rect">
            <a:avLst/>
          </a:prstGeom>
          <a:noFill/>
        </p:spPr>
        <p:txBody>
          <a:bodyPr wrap="square" rtlCol="0">
            <a:spAutoFit/>
          </a:bodyPr>
          <a:lstStyle/>
          <a:p>
            <a:pPr algn="ctr"/>
            <a:endParaRPr lang="en-US" sz="2000" b="1" dirty="0" smtClean="0">
              <a:solidFill>
                <a:srgbClr val="19066A"/>
              </a:solidFill>
            </a:endParaRPr>
          </a:p>
          <a:p>
            <a:pPr algn="ctr"/>
            <a:r>
              <a:rPr lang="en-US" sz="3200" b="1" dirty="0" smtClean="0">
                <a:solidFill>
                  <a:srgbClr val="19066A"/>
                </a:solidFill>
              </a:rPr>
              <a:t>Reduced models are the adaptation</a:t>
            </a:r>
            <a:r>
              <a:rPr lang="en-US" sz="2000" b="1" dirty="0" smtClean="0">
                <a:solidFill>
                  <a:srgbClr val="19066A"/>
                </a:solidFill>
              </a:rPr>
              <a:t> </a:t>
            </a:r>
            <a:br>
              <a:rPr lang="en-US" sz="2000" b="1" dirty="0" smtClean="0">
                <a:solidFill>
                  <a:srgbClr val="19066A"/>
                </a:solidFill>
              </a:rPr>
            </a:br>
            <a:r>
              <a:rPr lang="en-US" sz="2000" b="1" dirty="0" smtClean="0">
                <a:solidFill>
                  <a:srgbClr val="19066A"/>
                </a:solidFill>
              </a:rPr>
              <a:t>created by evolution </a:t>
            </a:r>
            <a:br>
              <a:rPr lang="en-US" sz="2000" b="1" dirty="0" smtClean="0">
                <a:solidFill>
                  <a:srgbClr val="19066A"/>
                </a:solidFill>
              </a:rPr>
            </a:br>
            <a:r>
              <a:rPr lang="en-US" sz="2000" b="1" dirty="0" smtClean="0">
                <a:solidFill>
                  <a:srgbClr val="19066A"/>
                </a:solidFill>
              </a:rPr>
              <a:t>to perform the biological function of selectivity</a:t>
            </a:r>
          </a:p>
          <a:p>
            <a:pPr algn="ctr"/>
            <a:endParaRPr lang="en-US" sz="2000" b="1" dirty="0" smtClean="0">
              <a:solidFill>
                <a:srgbClr val="19066A"/>
              </a:solidFill>
            </a:endParaRPr>
          </a:p>
          <a:p>
            <a:pPr algn="ctr"/>
            <a:endParaRPr lang="en-US" sz="2000" b="1" dirty="0" smtClean="0">
              <a:solidFill>
                <a:srgbClr val="19066A"/>
              </a:solidFill>
            </a:endParaRPr>
          </a:p>
          <a:p>
            <a:pPr algn="ctr"/>
            <a:r>
              <a:rPr lang="en-US" sz="4000" b="1" u="sng" dirty="0" smtClean="0">
                <a:solidFill>
                  <a:srgbClr val="19066A"/>
                </a:solidFill>
              </a:rPr>
              <a:t>Inverse Methods</a:t>
            </a:r>
            <a:r>
              <a:rPr lang="en-US" sz="4000" b="1" dirty="0" smtClean="0">
                <a:solidFill>
                  <a:srgbClr val="19066A"/>
                </a:solidFill>
              </a:rPr>
              <a:t> </a:t>
            </a:r>
            <a:br>
              <a:rPr lang="en-US" sz="4000" b="1" dirty="0" smtClean="0">
                <a:solidFill>
                  <a:srgbClr val="19066A"/>
                </a:solidFill>
              </a:rPr>
            </a:br>
            <a:r>
              <a:rPr lang="en-US" sz="2800" b="1" dirty="0" smtClean="0">
                <a:solidFill>
                  <a:srgbClr val="19066A"/>
                </a:solidFill>
              </a:rPr>
              <a:t>are needed to</a:t>
            </a:r>
          </a:p>
          <a:p>
            <a:pPr algn="ctr"/>
            <a:r>
              <a:rPr lang="en-US" sz="4000" b="1" dirty="0" smtClean="0">
                <a:solidFill>
                  <a:srgbClr val="19066A"/>
                </a:solidFill>
              </a:rPr>
              <a:t>Establish the Reduced Model</a:t>
            </a:r>
          </a:p>
          <a:p>
            <a:pPr algn="ctr"/>
            <a:r>
              <a:rPr lang="en-US" sz="2800" b="1" dirty="0" smtClean="0">
                <a:solidFill>
                  <a:srgbClr val="19066A"/>
                </a:solidFill>
              </a:rPr>
              <a:t>and its Parameters</a:t>
            </a:r>
          </a:p>
        </p:txBody>
      </p:sp>
    </p:spTree>
    <p:extLst>
      <p:ext uri="{BB962C8B-B14F-4D97-AF65-F5344CB8AC3E}">
        <p14:creationId xmlns:p14="http://schemas.microsoft.com/office/powerpoint/2010/main" val="4941966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idx="1"/>
          </p:nvPr>
        </p:nvSpPr>
        <p:spPr>
          <a:xfrm>
            <a:off x="0" y="857250"/>
            <a:ext cx="9258300" cy="2611438"/>
          </a:xfrm>
        </p:spPr>
        <p:txBody>
          <a:bodyPr/>
          <a:lstStyle/>
          <a:p>
            <a:pPr algn="ctr" eaLnBrk="1" hangingPunct="1">
              <a:buFontTx/>
              <a:buNone/>
            </a:pPr>
            <a:r>
              <a:rPr lang="en-US" sz="4400" b="1" dirty="0" smtClean="0">
                <a:solidFill>
                  <a:srgbClr val="19066A"/>
                </a:solidFill>
              </a:rPr>
              <a:t>Inverse Problems</a:t>
            </a:r>
          </a:p>
          <a:p>
            <a:pPr algn="ctr" eaLnBrk="1" hangingPunct="1">
              <a:buFontTx/>
              <a:buNone/>
            </a:pPr>
            <a:r>
              <a:rPr lang="en-US" dirty="0" smtClean="0">
                <a:solidFill>
                  <a:srgbClr val="19066A"/>
                </a:solidFill>
              </a:rPr>
              <a:t>Badly posed, </a:t>
            </a:r>
            <a:br>
              <a:rPr lang="en-US" dirty="0" smtClean="0">
                <a:solidFill>
                  <a:srgbClr val="19066A"/>
                </a:solidFill>
              </a:rPr>
            </a:br>
            <a:r>
              <a:rPr lang="en-US" dirty="0" smtClean="0">
                <a:solidFill>
                  <a:srgbClr val="19066A"/>
                </a:solidFill>
              </a:rPr>
              <a:t>simultaneously over and under determined.</a:t>
            </a:r>
            <a:br>
              <a:rPr lang="en-US" dirty="0" smtClean="0">
                <a:solidFill>
                  <a:srgbClr val="19066A"/>
                </a:solidFill>
              </a:rPr>
            </a:br>
            <a:endParaRPr lang="en-US" dirty="0" smtClean="0">
              <a:solidFill>
                <a:srgbClr val="19066A"/>
              </a:solidFill>
            </a:endParaRPr>
          </a:p>
          <a:p>
            <a:pPr algn="ctr" eaLnBrk="1" hangingPunct="1">
              <a:buFontTx/>
              <a:buNone/>
            </a:pPr>
            <a:r>
              <a:rPr lang="en-US" b="1" i="1" u="sng" dirty="0" smtClean="0">
                <a:solidFill>
                  <a:srgbClr val="19066A"/>
                </a:solidFill>
              </a:rPr>
              <a:t>Exact choice of question and data are crucial</a:t>
            </a:r>
            <a:endParaRPr lang="en-US" sz="4400" b="1" i="1" u="sng" dirty="0" smtClean="0">
              <a:solidFill>
                <a:srgbClr val="19066A"/>
              </a:solidFill>
            </a:endParaRPr>
          </a:p>
          <a:p>
            <a:pPr algn="ctr" eaLnBrk="1" hangingPunct="1">
              <a:buFontTx/>
              <a:buNone/>
            </a:pPr>
            <a:endParaRPr lang="en-US" sz="4400" b="1" dirty="0" smtClean="0">
              <a:solidFill>
                <a:srgbClr val="19066A"/>
              </a:solidFill>
            </a:endParaRPr>
          </a:p>
        </p:txBody>
      </p:sp>
      <p:sp>
        <p:nvSpPr>
          <p:cNvPr id="109571" name="Slide Number Placeholder 5"/>
          <p:cNvSpPr>
            <a:spLocks noGrp="1"/>
          </p:cNvSpPr>
          <p:nvPr>
            <p:ph type="sldNum" sz="quarter" idx="12"/>
          </p:nvPr>
        </p:nvSpPr>
        <p:spPr>
          <a:noFill/>
        </p:spPr>
        <p:txBody>
          <a:bodyPr/>
          <a:lstStyle/>
          <a:p>
            <a:fld id="{EE06230F-780D-4772-8B57-1AE44FF0434E}" type="slidenum">
              <a:rPr lang="en-US" smtClean="0">
                <a:cs typeface="Arial" pitchFamily="34" charset="0"/>
              </a:rPr>
              <a:pPr/>
              <a:t>61</a:t>
            </a:fld>
            <a:endParaRPr lang="en-US" dirty="0" smtClean="0">
              <a:cs typeface="Arial" pitchFamily="34" charset="0"/>
            </a:endParaRPr>
          </a:p>
        </p:txBody>
      </p:sp>
      <p:sp>
        <p:nvSpPr>
          <p:cNvPr id="5" name="TextBox 3"/>
          <p:cNvSpPr txBox="1">
            <a:spLocks noChangeArrowheads="1"/>
          </p:cNvSpPr>
          <p:nvPr>
            <p:custDataLst>
              <p:tags r:id="rId2"/>
            </p:custDataLst>
          </p:nvPr>
        </p:nvSpPr>
        <p:spPr bwMode="auto">
          <a:xfrm>
            <a:off x="717550" y="4687887"/>
            <a:ext cx="7493000" cy="1354217"/>
          </a:xfrm>
          <a:prstGeom prst="rect">
            <a:avLst/>
          </a:prstGeom>
          <a:noFill/>
          <a:ln w="9525">
            <a:noFill/>
            <a:miter lim="800000"/>
            <a:headEnd/>
            <a:tailEnd/>
          </a:ln>
        </p:spPr>
        <p:txBody>
          <a:bodyPr>
            <a:spAutoFit/>
          </a:bodyPr>
          <a:lstStyle/>
          <a:p>
            <a:pPr algn="ctr"/>
            <a:r>
              <a:rPr lang="en-US" b="1" dirty="0" smtClean="0">
                <a:solidFill>
                  <a:srgbClr val="19066A"/>
                </a:solidFill>
              </a:rPr>
              <a:t>Underlying </a:t>
            </a:r>
            <a:r>
              <a:rPr lang="en-US" b="1" dirty="0">
                <a:solidFill>
                  <a:srgbClr val="19066A"/>
                </a:solidFill>
              </a:rPr>
              <a:t>Math </a:t>
            </a:r>
            <a:r>
              <a:rPr lang="en-US" b="1" dirty="0" smtClean="0">
                <a:solidFill>
                  <a:srgbClr val="19066A"/>
                </a:solidFill>
              </a:rPr>
              <a:t>Problem </a:t>
            </a:r>
            <a:br>
              <a:rPr lang="en-US" b="1" dirty="0" smtClean="0">
                <a:solidFill>
                  <a:srgbClr val="19066A"/>
                </a:solidFill>
              </a:rPr>
            </a:br>
            <a:r>
              <a:rPr lang="en-US" b="1" dirty="0" smtClean="0">
                <a:solidFill>
                  <a:srgbClr val="19066A"/>
                </a:solidFill>
              </a:rPr>
              <a:t>(with DFT, noise and systematic error) </a:t>
            </a:r>
            <a:r>
              <a:rPr lang="en-US" b="1" dirty="0">
                <a:solidFill>
                  <a:srgbClr val="19066A"/>
                </a:solidFill>
              </a:rPr>
              <a:t>has actually been solved</a:t>
            </a:r>
          </a:p>
          <a:p>
            <a:pPr algn="ctr"/>
            <a:r>
              <a:rPr lang="en-US" b="1" dirty="0">
                <a:solidFill>
                  <a:srgbClr val="19066A"/>
                </a:solidFill>
              </a:rPr>
              <a:t>using Tikhonov Regularization as in the  </a:t>
            </a:r>
            <a:br>
              <a:rPr lang="en-US" b="1" dirty="0">
                <a:solidFill>
                  <a:srgbClr val="19066A"/>
                </a:solidFill>
              </a:rPr>
            </a:br>
            <a:r>
              <a:rPr lang="en-US" sz="2000" b="1" dirty="0">
                <a:solidFill>
                  <a:srgbClr val="19066A"/>
                </a:solidFill>
              </a:rPr>
              <a:t>Inverse Problem of a Blast Furnace</a:t>
            </a:r>
            <a:r>
              <a:rPr lang="en-US" sz="1400" b="1" dirty="0">
                <a:solidFill>
                  <a:srgbClr val="19066A"/>
                </a:solidFill>
              </a:rPr>
              <a:t/>
            </a:r>
            <a:br>
              <a:rPr lang="en-US" sz="1400" b="1" dirty="0">
                <a:solidFill>
                  <a:srgbClr val="19066A"/>
                </a:solidFill>
              </a:rPr>
            </a:br>
            <a:r>
              <a:rPr lang="en-US" sz="1400" b="1" dirty="0">
                <a:solidFill>
                  <a:srgbClr val="19066A"/>
                </a:solidFill>
              </a:rPr>
              <a:t> </a:t>
            </a:r>
            <a:r>
              <a:rPr lang="en-US" sz="1400" dirty="0">
                <a:solidFill>
                  <a:srgbClr val="19066A"/>
                </a:solidFill>
              </a:rPr>
              <a:t>Burger, Eisenberg and Engl (2007) SIAM J Applied Math 67: 960-989</a:t>
            </a:r>
          </a:p>
        </p:txBody>
      </p:sp>
    </p:spTree>
    <p:extLst>
      <p:ext uri="{BB962C8B-B14F-4D97-AF65-F5344CB8AC3E}">
        <p14:creationId xmlns:p14="http://schemas.microsoft.com/office/powerpoint/2010/main" val="34875900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idx="1"/>
            <p:custDataLst>
              <p:tags r:id="rId3"/>
            </p:custDataLst>
          </p:nvPr>
        </p:nvSpPr>
        <p:spPr>
          <a:xfrm>
            <a:off x="0" y="660400"/>
            <a:ext cx="9258300" cy="5051425"/>
          </a:xfrm>
        </p:spPr>
        <p:txBody>
          <a:bodyPr/>
          <a:lstStyle/>
          <a:p>
            <a:pPr algn="ctr" eaLnBrk="1" hangingPunct="1">
              <a:buFontTx/>
              <a:buNone/>
            </a:pPr>
            <a:r>
              <a:rPr lang="en-US" sz="2800" b="1" dirty="0" smtClean="0">
                <a:solidFill>
                  <a:srgbClr val="19066A"/>
                </a:solidFill>
              </a:rPr>
              <a:t/>
            </a:r>
            <a:br>
              <a:rPr lang="en-US" sz="2800" b="1" dirty="0" smtClean="0">
                <a:solidFill>
                  <a:srgbClr val="19066A"/>
                </a:solidFill>
              </a:rPr>
            </a:br>
            <a:endParaRPr lang="en-US" sz="1400" b="1" dirty="0" smtClean="0">
              <a:solidFill>
                <a:srgbClr val="19066A"/>
              </a:solidFill>
            </a:endParaRPr>
          </a:p>
          <a:p>
            <a:pPr algn="ctr" eaLnBrk="1" hangingPunct="1">
              <a:buFontTx/>
              <a:buNone/>
            </a:pPr>
            <a:r>
              <a:rPr lang="en-US" sz="4000" b="1" dirty="0" smtClean="0">
                <a:solidFill>
                  <a:srgbClr val="19066A"/>
                </a:solidFill>
              </a:rPr>
              <a:t>Inverse Problems</a:t>
            </a:r>
            <a:br>
              <a:rPr lang="en-US" sz="4000" b="1" dirty="0" smtClean="0">
                <a:solidFill>
                  <a:srgbClr val="19066A"/>
                </a:solidFill>
              </a:rPr>
            </a:br>
            <a:r>
              <a:rPr lang="en-US" sz="4000" b="1" dirty="0" smtClean="0">
                <a:solidFill>
                  <a:srgbClr val="19066A"/>
                </a:solidFill>
              </a:rPr>
              <a:t> </a:t>
            </a:r>
            <a:r>
              <a:rPr lang="en-US" sz="2400" i="1" dirty="0" smtClean="0">
                <a:solidFill>
                  <a:srgbClr val="19066A"/>
                </a:solidFill>
              </a:rPr>
              <a:t>Many answers are possible</a:t>
            </a:r>
            <a:br>
              <a:rPr lang="en-US" sz="2400" i="1" dirty="0" smtClean="0">
                <a:solidFill>
                  <a:srgbClr val="19066A"/>
                </a:solidFill>
              </a:rPr>
            </a:br>
            <a:r>
              <a:rPr lang="en-US" sz="2000" b="1" dirty="0" smtClean="0">
                <a:solidFill>
                  <a:srgbClr val="19066A"/>
                </a:solidFill>
              </a:rPr>
              <a:t>Central Issue</a:t>
            </a:r>
          </a:p>
          <a:p>
            <a:pPr algn="ctr" eaLnBrk="1" hangingPunct="1">
              <a:buFontTx/>
              <a:buNone/>
            </a:pPr>
            <a:r>
              <a:rPr lang="en-US" sz="3600" b="1" u="sng" dirty="0" smtClean="0">
                <a:solidFill>
                  <a:srgbClr val="19066A"/>
                </a:solidFill>
              </a:rPr>
              <a:t>Which answer is right?</a:t>
            </a:r>
          </a:p>
          <a:p>
            <a:pPr algn="ctr" eaLnBrk="1" hangingPunct="1">
              <a:buFontTx/>
              <a:buNone/>
            </a:pPr>
            <a:endParaRPr lang="en-US" sz="3600" b="1" u="sng" dirty="0" smtClean="0">
              <a:solidFill>
                <a:srgbClr val="19066A"/>
              </a:solidFill>
            </a:endParaRPr>
          </a:p>
          <a:p>
            <a:pPr algn="ctr" eaLnBrk="1" hangingPunct="1">
              <a:buFontTx/>
              <a:buNone/>
            </a:pPr>
            <a:endParaRPr lang="en-US" sz="2000" b="1" dirty="0" smtClean="0">
              <a:solidFill>
                <a:srgbClr val="19066A"/>
              </a:solidFill>
            </a:endParaRPr>
          </a:p>
          <a:p>
            <a:pPr algn="ctr" eaLnBrk="1" hangingPunct="1">
              <a:buFontTx/>
              <a:buNone/>
            </a:pPr>
            <a:endParaRPr lang="en-US" sz="4400" b="1" u="sng" dirty="0" smtClean="0">
              <a:solidFill>
                <a:srgbClr val="19066A"/>
              </a:solidFill>
            </a:endParaRPr>
          </a:p>
        </p:txBody>
      </p:sp>
      <p:sp>
        <p:nvSpPr>
          <p:cNvPr id="157699" name="Slide Number Placeholder 5"/>
          <p:cNvSpPr>
            <a:spLocks noGrp="1"/>
          </p:cNvSpPr>
          <p:nvPr>
            <p:ph type="sldNum" sz="quarter" idx="12"/>
            <p:custDataLst>
              <p:tags r:id="rId4"/>
            </p:custDataLst>
          </p:nvPr>
        </p:nvSpPr>
        <p:spPr>
          <a:noFill/>
        </p:spPr>
        <p:txBody>
          <a:bodyPr/>
          <a:lstStyle/>
          <a:p>
            <a:fld id="{FC1CD98E-3E2E-416C-A16E-CBC568DE5B45}" type="slidenum">
              <a:rPr lang="en-US" smtClean="0">
                <a:cs typeface="Arial" pitchFamily="34" charset="0"/>
              </a:rPr>
              <a:pPr/>
              <a:t>62</a:t>
            </a:fld>
            <a:endParaRPr lang="en-US" dirty="0" smtClean="0">
              <a:cs typeface="Arial" pitchFamily="34" charset="0"/>
            </a:endParaRPr>
          </a:p>
        </p:txBody>
      </p:sp>
      <p:sp>
        <p:nvSpPr>
          <p:cNvPr id="157701" name="TextBox 4"/>
          <p:cNvSpPr txBox="1">
            <a:spLocks noChangeArrowheads="1"/>
          </p:cNvSpPr>
          <p:nvPr>
            <p:custDataLst>
              <p:tags r:id="rId5"/>
            </p:custDataLst>
          </p:nvPr>
        </p:nvSpPr>
        <p:spPr bwMode="auto">
          <a:xfrm>
            <a:off x="958850" y="295275"/>
            <a:ext cx="7499350" cy="307975"/>
          </a:xfrm>
          <a:prstGeom prst="rect">
            <a:avLst/>
          </a:prstGeom>
          <a:noFill/>
          <a:ln w="9525">
            <a:noFill/>
            <a:miter lim="800000"/>
            <a:headEnd/>
            <a:tailEnd/>
          </a:ln>
        </p:spPr>
        <p:txBody>
          <a:bodyPr>
            <a:spAutoFit/>
          </a:bodyPr>
          <a:lstStyle/>
          <a:p>
            <a:pPr algn="ctr"/>
            <a:r>
              <a:rPr lang="en-US" sz="1400" b="1" i="1" dirty="0">
                <a:solidFill>
                  <a:srgbClr val="19066A"/>
                </a:solidFill>
              </a:rPr>
              <a:t>Modelers and Mathematicians,  Bioengineers:</a:t>
            </a:r>
            <a:r>
              <a:rPr lang="en-US" sz="1400" dirty="0">
                <a:solidFill>
                  <a:srgbClr val="19066A"/>
                </a:solidFill>
              </a:rPr>
              <a:t> </a:t>
            </a:r>
            <a:r>
              <a:rPr lang="en-US" sz="1400" b="1" dirty="0">
                <a:solidFill>
                  <a:srgbClr val="19066A"/>
                </a:solidFill>
              </a:rPr>
              <a:t>this is reverse engineering</a:t>
            </a:r>
            <a:endParaRPr lang="en-US" b="1" dirty="0">
              <a:solidFill>
                <a:srgbClr val="19066A"/>
              </a:solidFill>
            </a:endParaRPr>
          </a:p>
        </p:txBody>
      </p:sp>
      <p:sp>
        <p:nvSpPr>
          <p:cNvPr id="6" name="TextBox 3"/>
          <p:cNvSpPr txBox="1">
            <a:spLocks noChangeArrowheads="1"/>
          </p:cNvSpPr>
          <p:nvPr>
            <p:custDataLst>
              <p:tags r:id="rId6"/>
            </p:custDataLst>
          </p:nvPr>
        </p:nvSpPr>
        <p:spPr bwMode="auto">
          <a:xfrm>
            <a:off x="717550" y="4687887"/>
            <a:ext cx="7493000" cy="1354217"/>
          </a:xfrm>
          <a:prstGeom prst="rect">
            <a:avLst/>
          </a:prstGeom>
          <a:noFill/>
          <a:ln w="9525">
            <a:noFill/>
            <a:miter lim="800000"/>
            <a:headEnd/>
            <a:tailEnd/>
          </a:ln>
        </p:spPr>
        <p:txBody>
          <a:bodyPr>
            <a:spAutoFit/>
          </a:bodyPr>
          <a:lstStyle/>
          <a:p>
            <a:pPr algn="ctr"/>
            <a:r>
              <a:rPr lang="en-US" b="1" dirty="0" smtClean="0">
                <a:solidFill>
                  <a:srgbClr val="19066A"/>
                </a:solidFill>
              </a:rPr>
              <a:t>Underlying </a:t>
            </a:r>
            <a:r>
              <a:rPr lang="en-US" b="1" dirty="0">
                <a:solidFill>
                  <a:srgbClr val="19066A"/>
                </a:solidFill>
              </a:rPr>
              <a:t>Math </a:t>
            </a:r>
            <a:r>
              <a:rPr lang="en-US" b="1" dirty="0" smtClean="0">
                <a:solidFill>
                  <a:srgbClr val="19066A"/>
                </a:solidFill>
              </a:rPr>
              <a:t>Problem </a:t>
            </a:r>
            <a:br>
              <a:rPr lang="en-US" b="1" dirty="0" smtClean="0">
                <a:solidFill>
                  <a:srgbClr val="19066A"/>
                </a:solidFill>
              </a:rPr>
            </a:br>
            <a:r>
              <a:rPr lang="en-US" b="1" dirty="0" smtClean="0">
                <a:solidFill>
                  <a:srgbClr val="19066A"/>
                </a:solidFill>
              </a:rPr>
              <a:t>(with DFT, noise and systematic error) </a:t>
            </a:r>
            <a:r>
              <a:rPr lang="en-US" b="1" dirty="0">
                <a:solidFill>
                  <a:srgbClr val="19066A"/>
                </a:solidFill>
              </a:rPr>
              <a:t>has actually been solved</a:t>
            </a:r>
          </a:p>
          <a:p>
            <a:pPr algn="ctr"/>
            <a:r>
              <a:rPr lang="en-US" b="1" dirty="0">
                <a:solidFill>
                  <a:srgbClr val="19066A"/>
                </a:solidFill>
              </a:rPr>
              <a:t>using Tikhonov Regularization as in the  </a:t>
            </a:r>
            <a:br>
              <a:rPr lang="en-US" b="1" dirty="0">
                <a:solidFill>
                  <a:srgbClr val="19066A"/>
                </a:solidFill>
              </a:rPr>
            </a:br>
            <a:r>
              <a:rPr lang="en-US" sz="2000" b="1" dirty="0">
                <a:solidFill>
                  <a:srgbClr val="19066A"/>
                </a:solidFill>
              </a:rPr>
              <a:t>Inverse Problem of a Blast Furnace</a:t>
            </a:r>
            <a:r>
              <a:rPr lang="en-US" sz="1400" b="1" dirty="0">
                <a:solidFill>
                  <a:srgbClr val="19066A"/>
                </a:solidFill>
              </a:rPr>
              <a:t/>
            </a:r>
            <a:br>
              <a:rPr lang="en-US" sz="1400" b="1" dirty="0">
                <a:solidFill>
                  <a:srgbClr val="19066A"/>
                </a:solidFill>
              </a:rPr>
            </a:br>
            <a:r>
              <a:rPr lang="en-US" sz="1400" b="1" dirty="0">
                <a:solidFill>
                  <a:srgbClr val="19066A"/>
                </a:solidFill>
              </a:rPr>
              <a:t> </a:t>
            </a:r>
            <a:r>
              <a:rPr lang="en-US" sz="1400" dirty="0">
                <a:solidFill>
                  <a:srgbClr val="19066A"/>
                </a:solidFill>
              </a:rPr>
              <a:t>Burger, Eisenberg and Engl (2007) SIAM J Applied Math 67: 960-989</a:t>
            </a:r>
          </a:p>
        </p:txBody>
      </p:sp>
    </p:spTree>
    <p:custDataLst>
      <p:tags r:id="rId2"/>
    </p:custDataLst>
    <p:extLst>
      <p:ext uri="{BB962C8B-B14F-4D97-AF65-F5344CB8AC3E}">
        <p14:creationId xmlns:p14="http://schemas.microsoft.com/office/powerpoint/2010/main" val="2465137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idx="1"/>
            <p:custDataLst>
              <p:tags r:id="rId3"/>
            </p:custDataLst>
          </p:nvPr>
        </p:nvSpPr>
        <p:spPr>
          <a:xfrm>
            <a:off x="0" y="0"/>
            <a:ext cx="9258300" cy="5051425"/>
          </a:xfrm>
        </p:spPr>
        <p:txBody>
          <a:bodyPr/>
          <a:lstStyle/>
          <a:p>
            <a:pPr algn="ctr" eaLnBrk="1" hangingPunct="1">
              <a:buFontTx/>
              <a:buNone/>
            </a:pPr>
            <a:r>
              <a:rPr lang="en-US" sz="1200" b="1" dirty="0" smtClean="0">
                <a:solidFill>
                  <a:schemeClr val="accent2">
                    <a:lumMod val="75000"/>
                  </a:schemeClr>
                </a:solidFill>
              </a:rPr>
              <a:t>How does the</a:t>
            </a:r>
            <a:r>
              <a:rPr lang="en-US" sz="1800" b="1" dirty="0" smtClean="0">
                <a:solidFill>
                  <a:schemeClr val="accent2">
                    <a:lumMod val="75000"/>
                  </a:schemeClr>
                </a:solidFill>
              </a:rPr>
              <a:t> </a:t>
            </a:r>
            <a:br>
              <a:rPr lang="en-US" sz="1800" b="1" dirty="0" smtClean="0">
                <a:solidFill>
                  <a:schemeClr val="accent2">
                    <a:lumMod val="75000"/>
                  </a:schemeClr>
                </a:solidFill>
              </a:rPr>
            </a:br>
            <a:r>
              <a:rPr lang="en-US" sz="1800" b="1" dirty="0" smtClean="0">
                <a:solidFill>
                  <a:schemeClr val="accent2">
                    <a:lumMod val="75000"/>
                  </a:schemeClr>
                </a:solidFill>
              </a:rPr>
              <a:t>Channel control Selectivity?</a:t>
            </a:r>
            <a:endParaRPr lang="en-US" b="1" dirty="0" smtClean="0">
              <a:solidFill>
                <a:schemeClr val="accent2">
                  <a:lumMod val="75000"/>
                </a:schemeClr>
              </a:solidFill>
            </a:endParaRPr>
          </a:p>
          <a:p>
            <a:pPr algn="ctr" eaLnBrk="1" hangingPunct="1">
              <a:buFontTx/>
              <a:buNone/>
            </a:pPr>
            <a:r>
              <a:rPr lang="en-US" sz="2400" b="1" dirty="0" smtClean="0">
                <a:solidFill>
                  <a:schemeClr val="accent2">
                    <a:lumMod val="75000"/>
                  </a:schemeClr>
                </a:solidFill>
              </a:rPr>
              <a:t>Inverse Problems: many answers possible</a:t>
            </a:r>
            <a:endParaRPr lang="en-US" sz="4000" b="1" dirty="0" smtClean="0">
              <a:solidFill>
                <a:schemeClr val="accent2">
                  <a:lumMod val="75000"/>
                </a:schemeClr>
              </a:solidFill>
            </a:endParaRPr>
          </a:p>
          <a:p>
            <a:pPr algn="ctr" eaLnBrk="1" hangingPunct="1">
              <a:buFontTx/>
              <a:buNone/>
            </a:pPr>
            <a:r>
              <a:rPr lang="en-US" sz="2000" dirty="0" smtClean="0">
                <a:solidFill>
                  <a:schemeClr val="accent2">
                    <a:lumMod val="75000"/>
                  </a:schemeClr>
                </a:solidFill>
              </a:rPr>
              <a:t>Central Issue</a:t>
            </a:r>
          </a:p>
          <a:p>
            <a:pPr algn="ctr" eaLnBrk="1" hangingPunct="1">
              <a:buFontTx/>
              <a:buNone/>
            </a:pPr>
            <a:r>
              <a:rPr lang="en-US" sz="2000" b="1" u="sng" dirty="0" smtClean="0">
                <a:solidFill>
                  <a:schemeClr val="accent2">
                    <a:lumMod val="75000"/>
                  </a:schemeClr>
                </a:solidFill>
              </a:rPr>
              <a:t>Which answer is right?</a:t>
            </a:r>
          </a:p>
          <a:p>
            <a:pPr algn="ctr" eaLnBrk="1" hangingPunct="1">
              <a:buFontTx/>
              <a:buNone/>
            </a:pPr>
            <a:endParaRPr lang="en-US" sz="2000" b="1" dirty="0" smtClean="0">
              <a:solidFill>
                <a:srgbClr val="19066A"/>
              </a:solidFill>
            </a:endParaRPr>
          </a:p>
          <a:p>
            <a:pPr algn="ctr" eaLnBrk="1" hangingPunct="1">
              <a:buFontTx/>
              <a:buNone/>
            </a:pPr>
            <a:r>
              <a:rPr lang="en-US" sz="2800" dirty="0" smtClean="0">
                <a:solidFill>
                  <a:srgbClr val="19066A"/>
                </a:solidFill>
              </a:rPr>
              <a:t>Key is </a:t>
            </a:r>
            <a:endParaRPr lang="en-US" sz="3600" dirty="0" smtClean="0">
              <a:solidFill>
                <a:srgbClr val="19066A"/>
              </a:solidFill>
            </a:endParaRPr>
          </a:p>
          <a:p>
            <a:pPr algn="ctr" eaLnBrk="1" hangingPunct="1">
              <a:buFontTx/>
              <a:buNone/>
            </a:pPr>
            <a:r>
              <a:rPr lang="en-US" sz="3600" b="1" dirty="0" smtClean="0">
                <a:solidFill>
                  <a:srgbClr val="C20A17"/>
                </a:solidFill>
              </a:rPr>
              <a:t>ALWAYS</a:t>
            </a:r>
            <a:r>
              <a:rPr lang="en-US" sz="3600" b="1" dirty="0" smtClean="0">
                <a:solidFill>
                  <a:srgbClr val="19066A"/>
                </a:solidFill>
              </a:rPr>
              <a:t> </a:t>
            </a:r>
          </a:p>
          <a:p>
            <a:pPr algn="ctr" eaLnBrk="1" hangingPunct="1">
              <a:buFontTx/>
              <a:buNone/>
            </a:pPr>
            <a:r>
              <a:rPr lang="en-US" sz="3600" b="1" u="sng" dirty="0" smtClean="0">
                <a:solidFill>
                  <a:srgbClr val="19066A"/>
                </a:solidFill>
              </a:rPr>
              <a:t>Large Amount of Data </a:t>
            </a:r>
          </a:p>
          <a:p>
            <a:pPr algn="ctr" eaLnBrk="1" hangingPunct="1">
              <a:buFontTx/>
              <a:buNone/>
            </a:pPr>
            <a:r>
              <a:rPr lang="en-US" dirty="0" smtClean="0">
                <a:solidFill>
                  <a:srgbClr val="19066A"/>
                </a:solidFill>
              </a:rPr>
              <a:t>from</a:t>
            </a:r>
            <a:endParaRPr lang="en-US" sz="3600" dirty="0" smtClean="0">
              <a:solidFill>
                <a:srgbClr val="19066A"/>
              </a:solidFill>
            </a:endParaRPr>
          </a:p>
          <a:p>
            <a:pPr algn="ctr" eaLnBrk="1" hangingPunct="1">
              <a:buFontTx/>
              <a:buNone/>
            </a:pPr>
            <a:r>
              <a:rPr lang="en-US" sz="3600" dirty="0" smtClean="0">
                <a:solidFill>
                  <a:srgbClr val="19066A"/>
                </a:solidFill>
              </a:rPr>
              <a:t> </a:t>
            </a:r>
            <a:r>
              <a:rPr lang="en-US" sz="3600" b="1" u="sng" dirty="0" smtClean="0">
                <a:solidFill>
                  <a:srgbClr val="19066A"/>
                </a:solidFill>
              </a:rPr>
              <a:t>Many Different Conditions</a:t>
            </a:r>
            <a:endParaRPr lang="en-US" sz="4400" b="1" u="sng" dirty="0" smtClean="0">
              <a:solidFill>
                <a:srgbClr val="19066A"/>
              </a:solidFill>
            </a:endParaRPr>
          </a:p>
        </p:txBody>
      </p:sp>
      <p:sp>
        <p:nvSpPr>
          <p:cNvPr id="158723" name="Slide Number Placeholder 5"/>
          <p:cNvSpPr>
            <a:spLocks noGrp="1"/>
          </p:cNvSpPr>
          <p:nvPr>
            <p:ph type="sldNum" sz="quarter" idx="12"/>
            <p:custDataLst>
              <p:tags r:id="rId4"/>
            </p:custDataLst>
          </p:nvPr>
        </p:nvSpPr>
        <p:spPr>
          <a:noFill/>
        </p:spPr>
        <p:txBody>
          <a:bodyPr/>
          <a:lstStyle/>
          <a:p>
            <a:fld id="{3F7FB643-D8DC-4642-8130-368031D364C0}" type="slidenum">
              <a:rPr lang="en-US" smtClean="0">
                <a:cs typeface="Arial" pitchFamily="34" charset="0"/>
              </a:rPr>
              <a:pPr/>
              <a:t>63</a:t>
            </a:fld>
            <a:endParaRPr lang="en-US" dirty="0" smtClean="0">
              <a:cs typeface="Arial" pitchFamily="34" charset="0"/>
            </a:endParaRPr>
          </a:p>
        </p:txBody>
      </p:sp>
      <p:sp>
        <p:nvSpPr>
          <p:cNvPr id="158724" name="TextBox 3"/>
          <p:cNvSpPr txBox="1">
            <a:spLocks noChangeArrowheads="1"/>
          </p:cNvSpPr>
          <p:nvPr>
            <p:custDataLst>
              <p:tags r:id="rId5"/>
            </p:custDataLst>
          </p:nvPr>
        </p:nvSpPr>
        <p:spPr bwMode="auto">
          <a:xfrm>
            <a:off x="614363" y="6248400"/>
            <a:ext cx="7493000" cy="584775"/>
          </a:xfrm>
          <a:prstGeom prst="rect">
            <a:avLst/>
          </a:prstGeom>
          <a:noFill/>
          <a:ln w="9525">
            <a:noFill/>
            <a:miter lim="800000"/>
            <a:headEnd/>
            <a:tailEnd/>
          </a:ln>
        </p:spPr>
        <p:txBody>
          <a:bodyPr>
            <a:spAutoFit/>
          </a:bodyPr>
          <a:lstStyle/>
          <a:p>
            <a:pPr algn="ctr"/>
            <a:r>
              <a:rPr lang="en-US" b="1" i="1" dirty="0" smtClean="0">
                <a:solidFill>
                  <a:srgbClr val="19066A"/>
                </a:solidFill>
              </a:rPr>
              <a:t>Almost too much data was available for Burger</a:t>
            </a:r>
            <a:r>
              <a:rPr lang="en-US" b="1" i="1" dirty="0">
                <a:solidFill>
                  <a:srgbClr val="19066A"/>
                </a:solidFill>
              </a:rPr>
              <a:t>, Eisenberg and Engl (2007) SIAM J Applied Math 67: 960-989</a:t>
            </a:r>
            <a:endParaRPr lang="en-US" dirty="0">
              <a:solidFill>
                <a:srgbClr val="19066A"/>
              </a:solidFill>
            </a:endParaRPr>
          </a:p>
        </p:txBody>
      </p:sp>
    </p:spTree>
    <p:custDataLst>
      <p:tags r:id="rId2"/>
    </p:custDataLst>
    <p:extLst>
      <p:ext uri="{BB962C8B-B14F-4D97-AF65-F5344CB8AC3E}">
        <p14:creationId xmlns:p14="http://schemas.microsoft.com/office/powerpoint/2010/main" val="35957849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p:spPr>
        <p:txBody>
          <a:bodyPr/>
          <a:lstStyle/>
          <a:p>
            <a:fld id="{C4135BD5-AB3B-4151-95A8-3080C6A2EAF7}" type="slidenum">
              <a:rPr lang="en-US" smtClean="0">
                <a:solidFill>
                  <a:srgbClr val="000000"/>
                </a:solidFill>
                <a:cs typeface="Arial" pitchFamily="34" charset="0"/>
              </a:rPr>
              <a:pPr/>
              <a:t>64</a:t>
            </a:fld>
            <a:endParaRPr lang="en-US" dirty="0" smtClean="0">
              <a:solidFill>
                <a:srgbClr val="000000"/>
              </a:solidFill>
              <a:cs typeface="Arial" pitchFamily="34" charset="0"/>
            </a:endParaRPr>
          </a:p>
        </p:txBody>
      </p:sp>
      <p:sp>
        <p:nvSpPr>
          <p:cNvPr id="96260" name="Text Box 2"/>
          <p:cNvSpPr txBox="1">
            <a:spLocks noChangeArrowheads="1"/>
          </p:cNvSpPr>
          <p:nvPr/>
        </p:nvSpPr>
        <p:spPr bwMode="auto">
          <a:xfrm>
            <a:off x="0" y="1474788"/>
            <a:ext cx="9144000" cy="2800767"/>
          </a:xfrm>
          <a:prstGeom prst="rect">
            <a:avLst/>
          </a:prstGeom>
          <a:noFill/>
          <a:ln w="9525">
            <a:noFill/>
            <a:miter lim="800000"/>
            <a:headEnd/>
            <a:tailEnd/>
          </a:ln>
        </p:spPr>
        <p:txBody>
          <a:bodyPr>
            <a:spAutoFit/>
          </a:bodyPr>
          <a:lstStyle/>
          <a:p>
            <a:pPr algn="ctr"/>
            <a:r>
              <a:rPr lang="en-US" altLang="ko-KR" sz="3600" b="1" dirty="0" smtClean="0">
                <a:solidFill>
                  <a:srgbClr val="19066A"/>
                </a:solidFill>
                <a:ea typeface="Gulim" pitchFamily="34" charset="-127"/>
              </a:rPr>
              <a:t>Solving Inverse Problems </a:t>
            </a:r>
            <a:br>
              <a:rPr lang="en-US" altLang="ko-KR" sz="3600" b="1" dirty="0" smtClean="0">
                <a:solidFill>
                  <a:srgbClr val="19066A"/>
                </a:solidFill>
                <a:ea typeface="Gulim" pitchFamily="34" charset="-127"/>
              </a:rPr>
            </a:br>
            <a:r>
              <a:rPr lang="en-US" altLang="ko-KR" sz="2000" b="1" dirty="0" smtClean="0">
                <a:solidFill>
                  <a:srgbClr val="19066A"/>
                </a:solidFill>
                <a:ea typeface="Gulim" pitchFamily="34" charset="-127"/>
              </a:rPr>
              <a:t>depends on</a:t>
            </a:r>
          </a:p>
          <a:p>
            <a:pPr algn="ctr"/>
            <a:r>
              <a:rPr lang="en-US" altLang="ko-KR" sz="4400" b="1" dirty="0" smtClean="0">
                <a:solidFill>
                  <a:srgbClr val="19066A"/>
                </a:solidFill>
                <a:ea typeface="Gulim" pitchFamily="34" charset="-127"/>
              </a:rPr>
              <a:t>Fitting </a:t>
            </a:r>
            <a:r>
              <a:rPr lang="en-US" altLang="ko-KR" sz="4400" b="1" dirty="0">
                <a:solidFill>
                  <a:srgbClr val="19066A"/>
                </a:solidFill>
                <a:ea typeface="Gulim" pitchFamily="34" charset="-127"/>
              </a:rPr>
              <a:t>Large Amounts of </a:t>
            </a:r>
            <a:r>
              <a:rPr lang="en-US" altLang="ko-KR" sz="4400" b="1" dirty="0" smtClean="0">
                <a:solidFill>
                  <a:srgbClr val="19066A"/>
                </a:solidFill>
                <a:ea typeface="Gulim" pitchFamily="34" charset="-127"/>
              </a:rPr>
              <a:t>Data</a:t>
            </a:r>
          </a:p>
          <a:p>
            <a:pPr algn="ctr"/>
            <a:r>
              <a:rPr lang="en-US" altLang="ko-KR" sz="3200" b="1" dirty="0" smtClean="0">
                <a:solidFill>
                  <a:srgbClr val="19066A"/>
                </a:solidFill>
                <a:ea typeface="Gulim" pitchFamily="34" charset="-127"/>
              </a:rPr>
              <a:t>from many </a:t>
            </a:r>
            <a:br>
              <a:rPr lang="en-US" altLang="ko-KR" sz="3200" b="1" dirty="0" smtClean="0">
                <a:solidFill>
                  <a:srgbClr val="19066A"/>
                </a:solidFill>
                <a:ea typeface="Gulim" pitchFamily="34" charset="-127"/>
              </a:rPr>
            </a:br>
            <a:r>
              <a:rPr lang="en-US" altLang="ko-KR" sz="4400" b="1" dirty="0" smtClean="0">
                <a:solidFill>
                  <a:srgbClr val="19066A"/>
                </a:solidFill>
                <a:ea typeface="Gulim" pitchFamily="34" charset="-127"/>
              </a:rPr>
              <a:t>Different Techniques</a:t>
            </a:r>
            <a:endParaRPr lang="en-US" altLang="ko-KR" sz="4400" b="1" dirty="0">
              <a:solidFill>
                <a:srgbClr val="19066A"/>
              </a:solidFill>
              <a:ea typeface="Gulim" pitchFamily="34" charset="-127"/>
            </a:endParaRPr>
          </a:p>
        </p:txBody>
      </p:sp>
    </p:spTree>
    <p:extLst>
      <p:ext uri="{BB962C8B-B14F-4D97-AF65-F5344CB8AC3E}">
        <p14:creationId xmlns:p14="http://schemas.microsoft.com/office/powerpoint/2010/main" val="3517316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p:spPr>
        <p:txBody>
          <a:bodyPr/>
          <a:lstStyle/>
          <a:p>
            <a:fld id="{C4135BD5-AB3B-4151-95A8-3080C6A2EAF7}" type="slidenum">
              <a:rPr lang="en-US" smtClean="0">
                <a:solidFill>
                  <a:srgbClr val="000000"/>
                </a:solidFill>
                <a:cs typeface="Arial" pitchFamily="34" charset="0"/>
              </a:rPr>
              <a:pPr/>
              <a:t>65</a:t>
            </a:fld>
            <a:endParaRPr lang="en-US" dirty="0" smtClean="0">
              <a:solidFill>
                <a:srgbClr val="000000"/>
              </a:solidFill>
              <a:cs typeface="Arial" pitchFamily="34" charset="0"/>
            </a:endParaRPr>
          </a:p>
        </p:txBody>
      </p:sp>
      <p:sp>
        <p:nvSpPr>
          <p:cNvPr id="96260" name="Text Box 2"/>
          <p:cNvSpPr txBox="1">
            <a:spLocks noChangeArrowheads="1"/>
          </p:cNvSpPr>
          <p:nvPr/>
        </p:nvSpPr>
        <p:spPr bwMode="auto">
          <a:xfrm>
            <a:off x="0" y="1474788"/>
            <a:ext cx="9144000" cy="3231654"/>
          </a:xfrm>
          <a:prstGeom prst="rect">
            <a:avLst/>
          </a:prstGeom>
          <a:noFill/>
          <a:ln w="9525">
            <a:noFill/>
            <a:miter lim="800000"/>
            <a:headEnd/>
            <a:tailEnd/>
          </a:ln>
        </p:spPr>
        <p:txBody>
          <a:bodyPr>
            <a:spAutoFit/>
          </a:bodyPr>
          <a:lstStyle/>
          <a:p>
            <a:pPr algn="ctr"/>
            <a:r>
              <a:rPr lang="en-US" altLang="ko-KR" sz="3600" b="1" dirty="0">
                <a:solidFill>
                  <a:srgbClr val="19066A"/>
                </a:solidFill>
                <a:ea typeface="Gulim" pitchFamily="34" charset="-127"/>
              </a:rPr>
              <a:t>Dealing with </a:t>
            </a:r>
            <a:r>
              <a:rPr lang="en-US" altLang="ko-KR" sz="3600" b="1" dirty="0" smtClean="0">
                <a:solidFill>
                  <a:srgbClr val="19066A"/>
                </a:solidFill>
                <a:ea typeface="Gulim" pitchFamily="34" charset="-127"/>
              </a:rPr>
              <a:t/>
            </a:r>
            <a:br>
              <a:rPr lang="en-US" altLang="ko-KR" sz="3600" b="1" dirty="0" smtClean="0">
                <a:solidFill>
                  <a:srgbClr val="19066A"/>
                </a:solidFill>
                <a:ea typeface="Gulim" pitchFamily="34" charset="-127"/>
              </a:rPr>
            </a:br>
            <a:r>
              <a:rPr lang="en-US" altLang="ko-KR" sz="3600" b="1" dirty="0" smtClean="0">
                <a:solidFill>
                  <a:srgbClr val="19066A"/>
                </a:solidFill>
                <a:ea typeface="Gulim" pitchFamily="34" charset="-127"/>
              </a:rPr>
              <a:t>Different Experimental </a:t>
            </a:r>
            <a:r>
              <a:rPr lang="en-US" altLang="ko-KR" sz="3600" b="1" dirty="0">
                <a:solidFill>
                  <a:srgbClr val="19066A"/>
                </a:solidFill>
                <a:ea typeface="Gulim" pitchFamily="34" charset="-127"/>
              </a:rPr>
              <a:t>Traditions </a:t>
            </a:r>
            <a:r>
              <a:rPr lang="en-US" altLang="ko-KR" sz="3600" b="1" dirty="0" smtClean="0">
                <a:solidFill>
                  <a:srgbClr val="19066A"/>
                </a:solidFill>
                <a:ea typeface="Gulim" pitchFamily="34" charset="-127"/>
              </a:rPr>
              <a:t/>
            </a:r>
            <a:br>
              <a:rPr lang="en-US" altLang="ko-KR" sz="3600" b="1" dirty="0" smtClean="0">
                <a:solidFill>
                  <a:srgbClr val="19066A"/>
                </a:solidFill>
                <a:ea typeface="Gulim" pitchFamily="34" charset="-127"/>
              </a:rPr>
            </a:br>
            <a:r>
              <a:rPr lang="en-US" altLang="ko-KR" sz="3600" b="1" dirty="0" smtClean="0">
                <a:solidFill>
                  <a:srgbClr val="19066A"/>
                </a:solidFill>
                <a:ea typeface="Gulim" pitchFamily="34" charset="-127"/>
              </a:rPr>
              <a:t>is </a:t>
            </a:r>
            <a:r>
              <a:rPr lang="en-US" altLang="ko-KR" sz="3600" b="1" dirty="0">
                <a:solidFill>
                  <a:srgbClr val="19066A"/>
                </a:solidFill>
                <a:ea typeface="Gulim" pitchFamily="34" charset="-127"/>
              </a:rPr>
              <a:t>an unsolved social </a:t>
            </a:r>
            <a:r>
              <a:rPr lang="en-US" altLang="ko-KR" sz="3600" b="1" dirty="0" smtClean="0">
                <a:solidFill>
                  <a:srgbClr val="19066A"/>
                </a:solidFill>
                <a:ea typeface="Gulim" pitchFamily="34" charset="-127"/>
              </a:rPr>
              <a:t>problem</a:t>
            </a:r>
          </a:p>
          <a:p>
            <a:pPr algn="ctr"/>
            <a:endParaRPr lang="en-US" altLang="ko-KR" sz="3600" b="1" dirty="0">
              <a:solidFill>
                <a:srgbClr val="19066A"/>
              </a:solidFill>
              <a:ea typeface="Gulim" pitchFamily="34" charset="-127"/>
            </a:endParaRPr>
          </a:p>
          <a:p>
            <a:pPr algn="ctr"/>
            <a:r>
              <a:rPr lang="en-US" altLang="ko-KR" sz="2000" b="1" dirty="0" smtClean="0">
                <a:solidFill>
                  <a:srgbClr val="19066A"/>
                </a:solidFill>
                <a:ea typeface="Gulim" pitchFamily="34" charset="-127"/>
              </a:rPr>
              <a:t>What was measured?</a:t>
            </a:r>
          </a:p>
          <a:p>
            <a:pPr algn="ctr"/>
            <a:r>
              <a:rPr lang="en-US" altLang="ko-KR" sz="2000" b="1" dirty="0" smtClean="0">
                <a:solidFill>
                  <a:srgbClr val="19066A"/>
                </a:solidFill>
                <a:ea typeface="Gulim" pitchFamily="34" charset="-127"/>
              </a:rPr>
              <a:t>With what setup?</a:t>
            </a:r>
          </a:p>
          <a:p>
            <a:pPr algn="ctr"/>
            <a:r>
              <a:rPr lang="en-US" altLang="ko-KR" sz="2000" b="1" dirty="0" smtClean="0">
                <a:solidFill>
                  <a:srgbClr val="19066A"/>
                </a:solidFill>
                <a:ea typeface="Gulim" pitchFamily="34" charset="-127"/>
              </a:rPr>
              <a:t>With what assumptions? </a:t>
            </a:r>
            <a:endParaRPr lang="en-US" altLang="ko-KR" sz="2000" b="1" dirty="0">
              <a:solidFill>
                <a:srgbClr val="19066A"/>
              </a:solidFill>
              <a:ea typeface="Gulim" pitchFamily="34" charset="-127"/>
            </a:endParaRPr>
          </a:p>
        </p:txBody>
      </p:sp>
    </p:spTree>
    <p:extLst>
      <p:ext uri="{BB962C8B-B14F-4D97-AF65-F5344CB8AC3E}">
        <p14:creationId xmlns:p14="http://schemas.microsoft.com/office/powerpoint/2010/main" val="323737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4E72B3A7-4ACC-4080-AE68-8DF245B191D3}" type="slidenum">
              <a:rPr lang="en-US" smtClean="0">
                <a:solidFill>
                  <a:srgbClr val="000000"/>
                </a:solidFill>
                <a:cs typeface="Arial" pitchFamily="34" charset="0"/>
              </a:rPr>
              <a:pPr/>
              <a:t>66</a:t>
            </a:fld>
            <a:endParaRPr lang="en-US" dirty="0" smtClean="0">
              <a:solidFill>
                <a:srgbClr val="000000"/>
              </a:solidFill>
              <a:cs typeface="Arial" pitchFamily="34" charset="0"/>
            </a:endParaRPr>
          </a:p>
        </p:txBody>
      </p:sp>
      <p:sp>
        <p:nvSpPr>
          <p:cNvPr id="88067"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88068" name="Text Box 5"/>
          <p:cNvSpPr txBox="1">
            <a:spLocks noChangeArrowheads="1"/>
          </p:cNvSpPr>
          <p:nvPr/>
        </p:nvSpPr>
        <p:spPr bwMode="auto">
          <a:xfrm>
            <a:off x="632618" y="840254"/>
            <a:ext cx="7821613" cy="3877985"/>
          </a:xfrm>
          <a:prstGeom prst="rect">
            <a:avLst/>
          </a:prstGeom>
          <a:noFill/>
          <a:ln w="9525">
            <a:noFill/>
            <a:miter lim="800000"/>
            <a:headEnd/>
            <a:tailEnd/>
          </a:ln>
        </p:spPr>
        <p:txBody>
          <a:bodyPr>
            <a:spAutoFit/>
          </a:bodyPr>
          <a:lstStyle/>
          <a:p>
            <a:pPr algn="ctr">
              <a:spcBef>
                <a:spcPct val="50000"/>
              </a:spcBef>
            </a:pPr>
            <a:r>
              <a:rPr lang="en-US" sz="3200" b="1" dirty="0">
                <a:solidFill>
                  <a:srgbClr val="19066A"/>
                </a:solidFill>
              </a:rPr>
              <a:t>Ion Channels are a good </a:t>
            </a:r>
            <a:r>
              <a:rPr lang="en-US" sz="3200" b="1" dirty="0" smtClean="0">
                <a:solidFill>
                  <a:srgbClr val="19066A"/>
                </a:solidFill>
              </a:rPr>
              <a:t>test case</a:t>
            </a:r>
          </a:p>
          <a:p>
            <a:pPr algn="ctr">
              <a:spcBef>
                <a:spcPct val="50000"/>
              </a:spcBef>
            </a:pPr>
            <a:r>
              <a:rPr lang="en-US" sz="2400" b="1" dirty="0" smtClean="0">
                <a:solidFill>
                  <a:srgbClr val="19066A"/>
                </a:solidFill>
              </a:rPr>
              <a:t>because I know the experimental tradition</a:t>
            </a:r>
            <a:endParaRPr lang="en-US" sz="3200" b="1" dirty="0">
              <a:solidFill>
                <a:srgbClr val="19066A"/>
              </a:solidFill>
            </a:endParaRPr>
          </a:p>
          <a:p>
            <a:pPr algn="ctr">
              <a:spcBef>
                <a:spcPct val="50000"/>
              </a:spcBef>
            </a:pPr>
            <a:r>
              <a:rPr lang="en-US" sz="2000" i="1" dirty="0">
                <a:solidFill>
                  <a:srgbClr val="19066A"/>
                </a:solidFill>
              </a:rPr>
              <a:t>Channels are also Biologically Very </a:t>
            </a:r>
            <a:r>
              <a:rPr lang="en-US" sz="2000" i="1" dirty="0" smtClean="0">
                <a:solidFill>
                  <a:srgbClr val="19066A"/>
                </a:solidFill>
              </a:rPr>
              <a:t>Important</a:t>
            </a:r>
          </a:p>
          <a:p>
            <a:pPr algn="ctr">
              <a:spcBef>
                <a:spcPct val="50000"/>
              </a:spcBef>
            </a:pPr>
            <a:endParaRPr lang="en-US" sz="2000" i="1" dirty="0">
              <a:solidFill>
                <a:srgbClr val="19066A"/>
              </a:solidFill>
            </a:endParaRPr>
          </a:p>
          <a:p>
            <a:pPr algn="ctr">
              <a:spcBef>
                <a:spcPct val="50000"/>
              </a:spcBef>
            </a:pPr>
            <a:r>
              <a:rPr lang="en-US" sz="2000" i="1" dirty="0" smtClean="0">
                <a:solidFill>
                  <a:srgbClr val="19066A"/>
                </a:solidFill>
              </a:rPr>
              <a:t>Help!</a:t>
            </a:r>
            <a:br>
              <a:rPr lang="en-US" sz="2000" i="1" dirty="0" smtClean="0">
                <a:solidFill>
                  <a:srgbClr val="19066A"/>
                </a:solidFill>
              </a:rPr>
            </a:br>
            <a:r>
              <a:rPr lang="en-US" sz="2000" i="1" dirty="0" smtClean="0">
                <a:solidFill>
                  <a:srgbClr val="19066A"/>
                </a:solidFill>
              </a:rPr>
              <a:t>Do not yet have collaboration with someone who knows the EXPERIMENTAL literature of Electrolyte Solutions.</a:t>
            </a:r>
            <a:endParaRPr lang="en-US" sz="2400" i="1" dirty="0">
              <a:solidFill>
                <a:srgbClr val="19066A"/>
              </a:solidFill>
            </a:endParaRPr>
          </a:p>
          <a:p>
            <a:pPr algn="ctr">
              <a:spcBef>
                <a:spcPct val="50000"/>
              </a:spcBef>
            </a:pPr>
            <a:endParaRPr lang="en-US" sz="3200" b="1" u="sng" dirty="0">
              <a:solidFill>
                <a:srgbClr val="000000"/>
              </a:solidFill>
            </a:endParaRPr>
          </a:p>
        </p:txBody>
      </p:sp>
    </p:spTree>
    <p:extLst>
      <p:ext uri="{BB962C8B-B14F-4D97-AF65-F5344CB8AC3E}">
        <p14:creationId xmlns:p14="http://schemas.microsoft.com/office/powerpoint/2010/main" val="629947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4E72B3A7-4ACC-4080-AE68-8DF245B191D3}" type="slidenum">
              <a:rPr lang="en-US" smtClean="0">
                <a:solidFill>
                  <a:srgbClr val="000000"/>
                </a:solidFill>
                <a:cs typeface="Arial" pitchFamily="34" charset="0"/>
              </a:rPr>
              <a:pPr/>
              <a:t>67</a:t>
            </a:fld>
            <a:endParaRPr lang="en-US" dirty="0" smtClean="0">
              <a:solidFill>
                <a:srgbClr val="000000"/>
              </a:solidFill>
              <a:cs typeface="Arial" pitchFamily="34" charset="0"/>
            </a:endParaRPr>
          </a:p>
        </p:txBody>
      </p:sp>
      <p:sp>
        <p:nvSpPr>
          <p:cNvPr id="88067" name="Text Box 2"/>
          <p:cNvSpPr txBox="1">
            <a:spLocks noChangeArrowheads="1"/>
          </p:cNvSpPr>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88068" name="Text Box 5"/>
          <p:cNvSpPr txBox="1">
            <a:spLocks noChangeArrowheads="1"/>
          </p:cNvSpPr>
          <p:nvPr/>
        </p:nvSpPr>
        <p:spPr bwMode="auto">
          <a:xfrm>
            <a:off x="862541" y="593461"/>
            <a:ext cx="7821613" cy="585788"/>
          </a:xfrm>
          <a:prstGeom prst="rect">
            <a:avLst/>
          </a:prstGeom>
          <a:noFill/>
          <a:ln w="9525">
            <a:noFill/>
            <a:miter lim="800000"/>
            <a:headEnd/>
            <a:tailEnd/>
          </a:ln>
        </p:spPr>
        <p:txBody>
          <a:bodyPr>
            <a:spAutoFit/>
          </a:bodyPr>
          <a:lstStyle/>
          <a:p>
            <a:pPr algn="ctr">
              <a:spcBef>
                <a:spcPct val="50000"/>
              </a:spcBef>
            </a:pPr>
            <a:r>
              <a:rPr lang="en-US" sz="3200" b="1" u="sng" dirty="0">
                <a:solidFill>
                  <a:srgbClr val="19066A"/>
                </a:solidFill>
              </a:rPr>
              <a:t>Ion Channels are a good Test Case</a:t>
            </a:r>
          </a:p>
        </p:txBody>
      </p:sp>
      <p:sp>
        <p:nvSpPr>
          <p:cNvPr id="88069" name="TextBox 6"/>
          <p:cNvSpPr txBox="1">
            <a:spLocks noChangeArrowheads="1"/>
          </p:cNvSpPr>
          <p:nvPr/>
        </p:nvSpPr>
        <p:spPr bwMode="auto">
          <a:xfrm>
            <a:off x="1268023" y="1590675"/>
            <a:ext cx="6384119" cy="4801314"/>
          </a:xfrm>
          <a:prstGeom prst="rect">
            <a:avLst/>
          </a:prstGeom>
          <a:noFill/>
          <a:ln w="9525">
            <a:noFill/>
            <a:miter lim="800000"/>
            <a:headEnd/>
            <a:tailEnd/>
          </a:ln>
        </p:spPr>
        <p:txBody>
          <a:bodyPr wrap="none">
            <a:spAutoFit/>
          </a:bodyPr>
          <a:lstStyle/>
          <a:p>
            <a:pPr algn="ctr"/>
            <a:r>
              <a:rPr lang="en-US" sz="2400" b="1" dirty="0">
                <a:solidFill>
                  <a:srgbClr val="19066A"/>
                </a:solidFill>
              </a:rPr>
              <a:t>Simple Physics </a:t>
            </a:r>
            <a:r>
              <a:rPr lang="en-US" sz="2400" dirty="0">
                <a:solidFill>
                  <a:srgbClr val="19066A"/>
                </a:solidFill>
              </a:rPr>
              <a:t>(Electrodiffusion)</a:t>
            </a:r>
            <a:r>
              <a:rPr lang="en-US" sz="2400" b="1" dirty="0">
                <a:solidFill>
                  <a:srgbClr val="19066A"/>
                </a:solidFill>
              </a:rPr>
              <a:t/>
            </a:r>
            <a:br>
              <a:rPr lang="en-US" sz="2400" b="1" dirty="0">
                <a:solidFill>
                  <a:srgbClr val="19066A"/>
                </a:solidFill>
              </a:rPr>
            </a:br>
            <a:endParaRPr lang="en-US" sz="2400" b="1" dirty="0">
              <a:solidFill>
                <a:srgbClr val="19066A"/>
              </a:solidFill>
            </a:endParaRPr>
          </a:p>
          <a:p>
            <a:pPr algn="ctr"/>
            <a:r>
              <a:rPr lang="en-US" sz="2400" b="1" dirty="0">
                <a:solidFill>
                  <a:srgbClr val="19066A"/>
                </a:solidFill>
              </a:rPr>
              <a:t>Single Structure </a:t>
            </a:r>
            <a:r>
              <a:rPr lang="en-US" sz="2400" dirty="0">
                <a:solidFill>
                  <a:srgbClr val="19066A"/>
                </a:solidFill>
              </a:rPr>
              <a:t>(once open)</a:t>
            </a:r>
            <a:r>
              <a:rPr lang="en-US" sz="2400" b="1" dirty="0">
                <a:solidFill>
                  <a:srgbClr val="19066A"/>
                </a:solidFill>
              </a:rPr>
              <a:t/>
            </a:r>
            <a:br>
              <a:rPr lang="en-US" sz="2400" b="1" dirty="0">
                <a:solidFill>
                  <a:srgbClr val="19066A"/>
                </a:solidFill>
              </a:rPr>
            </a:br>
            <a:endParaRPr lang="en-US" sz="2400" b="1" dirty="0">
              <a:solidFill>
                <a:srgbClr val="19066A"/>
              </a:solidFill>
            </a:endParaRPr>
          </a:p>
          <a:p>
            <a:pPr algn="ctr"/>
            <a:r>
              <a:rPr lang="en-US" sz="2400" b="1" dirty="0">
                <a:solidFill>
                  <a:srgbClr val="19066A"/>
                </a:solidFill>
              </a:rPr>
              <a:t>Simple Theory is Possible </a:t>
            </a:r>
            <a:br>
              <a:rPr lang="en-US" sz="2400" b="1" dirty="0">
                <a:solidFill>
                  <a:srgbClr val="19066A"/>
                </a:solidFill>
              </a:rPr>
            </a:br>
            <a:r>
              <a:rPr lang="en-US" sz="1800" dirty="0">
                <a:solidFill>
                  <a:srgbClr val="19066A"/>
                </a:solidFill>
              </a:rPr>
              <a:t>and Reasonably Robust </a:t>
            </a:r>
            <a:r>
              <a:rPr lang="en-US" sz="2400" b="1" dirty="0">
                <a:solidFill>
                  <a:srgbClr val="19066A"/>
                </a:solidFill>
              </a:rPr>
              <a:t/>
            </a:r>
            <a:br>
              <a:rPr lang="en-US" sz="2400" b="1" dirty="0">
                <a:solidFill>
                  <a:srgbClr val="19066A"/>
                </a:solidFill>
              </a:rPr>
            </a:br>
            <a:r>
              <a:rPr lang="en-US" sz="2400" b="1" dirty="0">
                <a:solidFill>
                  <a:srgbClr val="19066A"/>
                </a:solidFill>
              </a:rPr>
              <a:t>because </a:t>
            </a:r>
            <a:r>
              <a:rPr lang="en-US" sz="2400" b="1" u="sng" dirty="0">
                <a:solidFill>
                  <a:srgbClr val="19066A"/>
                </a:solidFill>
              </a:rPr>
              <a:t>Channels are </a:t>
            </a:r>
            <a:r>
              <a:rPr lang="en-US" sz="2400" b="1" u="sng" dirty="0" smtClean="0">
                <a:solidFill>
                  <a:srgbClr val="19066A"/>
                </a:solidFill>
              </a:rPr>
              <a:t>Devices</a:t>
            </a:r>
          </a:p>
          <a:p>
            <a:pPr algn="ctr"/>
            <a:r>
              <a:rPr lang="en-US" sz="2400" dirty="0" smtClean="0">
                <a:solidFill>
                  <a:srgbClr val="19066A"/>
                </a:solidFill>
              </a:rPr>
              <a:t>with well defined </a:t>
            </a:r>
            <a:br>
              <a:rPr lang="en-US" sz="2400" dirty="0" smtClean="0">
                <a:solidFill>
                  <a:srgbClr val="19066A"/>
                </a:solidFill>
              </a:rPr>
            </a:br>
            <a:r>
              <a:rPr lang="en-US" sz="2400" b="1" dirty="0" smtClean="0">
                <a:solidFill>
                  <a:srgbClr val="19066A"/>
                </a:solidFill>
              </a:rPr>
              <a:t>Inputs, Outputs </a:t>
            </a:r>
            <a:r>
              <a:rPr lang="en-US" sz="1800" dirty="0" smtClean="0">
                <a:solidFill>
                  <a:srgbClr val="19066A"/>
                </a:solidFill>
              </a:rPr>
              <a:t>and</a:t>
            </a:r>
            <a:r>
              <a:rPr lang="en-US" sz="1800" b="1" dirty="0" smtClean="0">
                <a:solidFill>
                  <a:srgbClr val="19066A"/>
                </a:solidFill>
              </a:rPr>
              <a:t> </a:t>
            </a:r>
            <a:r>
              <a:rPr lang="en-US" sz="2400" b="1" dirty="0" smtClean="0">
                <a:solidFill>
                  <a:srgbClr val="19066A"/>
                </a:solidFill>
              </a:rPr>
              <a:t>Power Supplies</a:t>
            </a:r>
          </a:p>
          <a:p>
            <a:pPr algn="ctr"/>
            <a:endParaRPr lang="en-US" sz="2400" b="1" dirty="0" smtClean="0">
              <a:solidFill>
                <a:srgbClr val="19066A"/>
              </a:solidFill>
            </a:endParaRPr>
          </a:p>
          <a:p>
            <a:pPr algn="ctr"/>
            <a:endParaRPr lang="en-US" sz="2400" b="1" dirty="0">
              <a:solidFill>
                <a:srgbClr val="19066A"/>
              </a:solidFill>
            </a:endParaRPr>
          </a:p>
          <a:p>
            <a:pPr algn="ctr"/>
            <a:endParaRPr lang="en-US" sz="2400" b="1" dirty="0">
              <a:solidFill>
                <a:srgbClr val="19066A"/>
              </a:solidFill>
            </a:endParaRPr>
          </a:p>
          <a:p>
            <a:pPr algn="ctr"/>
            <a:r>
              <a:rPr lang="en-US" sz="2400" i="1" dirty="0">
                <a:solidFill>
                  <a:srgbClr val="19066A"/>
                </a:solidFill>
              </a:rPr>
              <a:t>Channels are also Biologically Very Important</a:t>
            </a:r>
            <a:endParaRPr lang="en-US" sz="2800" i="1" dirty="0">
              <a:solidFill>
                <a:srgbClr val="19066A"/>
              </a:solidFill>
            </a:endParaRPr>
          </a:p>
        </p:txBody>
      </p:sp>
    </p:spTree>
    <p:extLst>
      <p:ext uri="{BB962C8B-B14F-4D97-AF65-F5344CB8AC3E}">
        <p14:creationId xmlns:p14="http://schemas.microsoft.com/office/powerpoint/2010/main" val="629947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6434" name="Slide Number Placeholder 4"/>
          <p:cNvSpPr>
            <a:spLocks noGrp="1"/>
          </p:cNvSpPr>
          <p:nvPr>
            <p:ph type="sldNum" sz="quarter" idx="12"/>
            <p:custDataLst>
              <p:tags r:id="rId3"/>
            </p:custDataLst>
          </p:nvPr>
        </p:nvSpPr>
        <p:spPr>
          <a:xfrm>
            <a:off x="8737600" y="6299200"/>
            <a:ext cx="279400" cy="457200"/>
          </a:xfrm>
          <a:noFill/>
        </p:spPr>
        <p:txBody>
          <a:bodyPr/>
          <a:lstStyle/>
          <a:p>
            <a:fld id="{A605DF59-462E-476F-B9EA-0E92A9E4EA6C}" type="slidenum">
              <a:rPr lang="en-US" smtClean="0">
                <a:cs typeface="Arial" pitchFamily="34" charset="0"/>
              </a:rPr>
              <a:pPr/>
              <a:t>68</a:t>
            </a:fld>
            <a:endParaRPr lang="en-US" dirty="0" smtClean="0">
              <a:cs typeface="Arial" pitchFamily="34" charset="0"/>
            </a:endParaRPr>
          </a:p>
        </p:txBody>
      </p:sp>
      <p:sp>
        <p:nvSpPr>
          <p:cNvPr id="146435" name="Text Box 3"/>
          <p:cNvSpPr txBox="1">
            <a:spLocks noChangeArrowheads="1"/>
          </p:cNvSpPr>
          <p:nvPr>
            <p:custDataLst>
              <p:tags r:id="rId4"/>
            </p:custDataLst>
          </p:nvPr>
        </p:nvSpPr>
        <p:spPr bwMode="auto">
          <a:xfrm>
            <a:off x="639763" y="112713"/>
            <a:ext cx="8099425" cy="1452562"/>
          </a:xfrm>
          <a:prstGeom prst="rect">
            <a:avLst/>
          </a:prstGeom>
          <a:noFill/>
          <a:ln w="25400" algn="ctr">
            <a:noFill/>
            <a:miter lim="800000"/>
            <a:headEnd/>
            <a:tailEnd/>
          </a:ln>
        </p:spPr>
        <p:txBody>
          <a:bodyPr>
            <a:spAutoFit/>
          </a:bodyPr>
          <a:lstStyle/>
          <a:p>
            <a:pPr algn="ctr" eaLnBrk="0" hangingPunct="0">
              <a:lnSpc>
                <a:spcPct val="85000"/>
              </a:lnSpc>
              <a:spcBef>
                <a:spcPct val="50000"/>
              </a:spcBef>
            </a:pPr>
            <a:r>
              <a:rPr lang="en-US" sz="3600" b="1" u="sng" dirty="0">
                <a:solidFill>
                  <a:srgbClr val="003366"/>
                </a:solidFill>
              </a:rPr>
              <a:t>Ion Channels</a:t>
            </a:r>
            <a:r>
              <a:rPr lang="en-US" sz="3600" b="1" dirty="0">
                <a:solidFill>
                  <a:srgbClr val="003366"/>
                </a:solidFill>
              </a:rPr>
              <a:t> </a:t>
            </a:r>
            <a:r>
              <a:rPr lang="en-US" sz="2800" dirty="0">
                <a:solidFill>
                  <a:srgbClr val="003366"/>
                </a:solidFill>
              </a:rPr>
              <a:t>are the</a:t>
            </a:r>
            <a:r>
              <a:rPr lang="en-US" sz="3600" b="1" dirty="0">
                <a:solidFill>
                  <a:srgbClr val="003366"/>
                </a:solidFill>
              </a:rPr>
              <a:t> </a:t>
            </a:r>
            <a:r>
              <a:rPr lang="en-US" sz="3600" b="1" u="sng" dirty="0">
                <a:solidFill>
                  <a:srgbClr val="003366"/>
                </a:solidFill>
              </a:rPr>
              <a:t>Valves of Cells</a:t>
            </a:r>
            <a:r>
              <a:rPr lang="en-US" sz="3600" b="1" dirty="0">
                <a:solidFill>
                  <a:srgbClr val="003366"/>
                </a:solidFill>
              </a:rPr>
              <a:t/>
            </a:r>
            <a:br>
              <a:rPr lang="en-US" sz="3600" b="1" dirty="0">
                <a:solidFill>
                  <a:srgbClr val="003366"/>
                </a:solidFill>
              </a:rPr>
            </a:br>
            <a:r>
              <a:rPr lang="en-US" sz="1800" dirty="0">
                <a:solidFill>
                  <a:srgbClr val="003366"/>
                </a:solidFill>
              </a:rPr>
              <a:t>Ion Channels are </a:t>
            </a:r>
            <a:r>
              <a:rPr lang="en-US" sz="1800" dirty="0" smtClean="0">
                <a:solidFill>
                  <a:srgbClr val="003366"/>
                </a:solidFill>
              </a:rPr>
              <a:t>Devices</a:t>
            </a:r>
            <a:r>
              <a:rPr lang="en-US" sz="2000" b="1" dirty="0" smtClean="0">
                <a:solidFill>
                  <a:srgbClr val="003366"/>
                </a:solidFill>
              </a:rPr>
              <a:t>*</a:t>
            </a:r>
            <a:r>
              <a:rPr lang="en-US" sz="1800" dirty="0" smtClean="0">
                <a:solidFill>
                  <a:srgbClr val="003366"/>
                </a:solidFill>
              </a:rPr>
              <a:t> that Control Biological </a:t>
            </a:r>
            <a:r>
              <a:rPr lang="en-US" sz="1800" dirty="0">
                <a:solidFill>
                  <a:srgbClr val="003366"/>
                </a:solidFill>
              </a:rPr>
              <a:t>Function</a:t>
            </a:r>
            <a:r>
              <a:rPr lang="en-US" sz="3600" b="1" dirty="0">
                <a:solidFill>
                  <a:srgbClr val="003366"/>
                </a:solidFill>
              </a:rPr>
              <a:t> </a:t>
            </a:r>
            <a:r>
              <a:rPr lang="en-US" sz="3200" dirty="0">
                <a:solidFill>
                  <a:srgbClr val="003366"/>
                </a:solidFill>
              </a:rPr>
              <a:t/>
            </a:r>
            <a:br>
              <a:rPr lang="en-US" sz="3200" dirty="0">
                <a:solidFill>
                  <a:srgbClr val="003366"/>
                </a:solidFill>
              </a:rPr>
            </a:br>
            <a:endParaRPr lang="en-US" sz="3200" dirty="0">
              <a:solidFill>
                <a:srgbClr val="003366"/>
              </a:solidFill>
            </a:endParaRPr>
          </a:p>
        </p:txBody>
      </p:sp>
      <p:sp>
        <p:nvSpPr>
          <p:cNvPr id="146436" name="Rectangle 42"/>
          <p:cNvSpPr>
            <a:spLocks noChangeArrowheads="1"/>
          </p:cNvSpPr>
          <p:nvPr>
            <p:custDataLst>
              <p:tags r:id="rId5"/>
            </p:custDataLst>
          </p:nvPr>
        </p:nvSpPr>
        <p:spPr bwMode="auto">
          <a:xfrm>
            <a:off x="538163" y="3721100"/>
            <a:ext cx="2333625" cy="831850"/>
          </a:xfrm>
          <a:prstGeom prst="rect">
            <a:avLst/>
          </a:prstGeom>
          <a:noFill/>
          <a:ln w="25400" algn="ctr">
            <a:noFill/>
            <a:miter lim="800000"/>
            <a:headEnd/>
            <a:tailEnd/>
          </a:ln>
        </p:spPr>
        <p:txBody>
          <a:bodyPr>
            <a:spAutoFit/>
          </a:bodyPr>
          <a:lstStyle/>
          <a:p>
            <a:pPr algn="ctr"/>
            <a:r>
              <a:rPr lang="en-US" sz="1200" b="1" dirty="0">
                <a:solidFill>
                  <a:srgbClr val="19066A"/>
                </a:solidFill>
              </a:rPr>
              <a:t>Chemical  Bonds are lines</a:t>
            </a:r>
          </a:p>
          <a:p>
            <a:pPr algn="ctr"/>
            <a:r>
              <a:rPr lang="en-US" sz="1200" b="1" dirty="0">
                <a:solidFill>
                  <a:srgbClr val="19066A"/>
                </a:solidFill>
              </a:rPr>
              <a:t>Surface is Electrical Poten</a:t>
            </a:r>
            <a:r>
              <a:rPr lang="en-US" sz="1200" b="1" dirty="0">
                <a:solidFill>
                  <a:srgbClr val="000000"/>
                </a:solidFill>
              </a:rPr>
              <a:t>tial</a:t>
            </a:r>
          </a:p>
          <a:p>
            <a:pPr algn="ctr"/>
            <a:r>
              <a:rPr lang="en-US" sz="1200" b="1" i="1" u="sng" dirty="0">
                <a:solidFill>
                  <a:srgbClr val="FF0000"/>
                </a:solidFill>
              </a:rPr>
              <a:t>Red</a:t>
            </a:r>
            <a:r>
              <a:rPr lang="en-US" sz="1200" b="1" dirty="0">
                <a:solidFill>
                  <a:srgbClr val="FFFFFF"/>
                </a:solidFill>
              </a:rPr>
              <a:t> </a:t>
            </a:r>
            <a:r>
              <a:rPr lang="en-US" sz="1200" b="1" dirty="0">
                <a:solidFill>
                  <a:srgbClr val="19066A"/>
                </a:solidFill>
              </a:rPr>
              <a:t>is negative (acid)</a:t>
            </a:r>
          </a:p>
          <a:p>
            <a:pPr algn="ctr"/>
            <a:r>
              <a:rPr lang="en-US" sz="1200" b="1" i="1" u="sng" dirty="0">
                <a:solidFill>
                  <a:srgbClr val="3333CC"/>
                </a:solidFill>
              </a:rPr>
              <a:t>Blue</a:t>
            </a:r>
            <a:r>
              <a:rPr lang="en-US" sz="1200" b="1" dirty="0">
                <a:solidFill>
                  <a:srgbClr val="3333CC"/>
                </a:solidFill>
              </a:rPr>
              <a:t> </a:t>
            </a:r>
            <a:r>
              <a:rPr lang="en-US" sz="1200" b="1" dirty="0">
                <a:solidFill>
                  <a:srgbClr val="FFFFFF"/>
                </a:solidFill>
              </a:rPr>
              <a:t> </a:t>
            </a:r>
            <a:r>
              <a:rPr lang="en-US" sz="1200" b="1" dirty="0">
                <a:solidFill>
                  <a:srgbClr val="19066A"/>
                </a:solidFill>
              </a:rPr>
              <a:t>is positive (basic)</a:t>
            </a:r>
          </a:p>
        </p:txBody>
      </p:sp>
      <p:sp>
        <p:nvSpPr>
          <p:cNvPr id="146437" name="Text Box 3"/>
          <p:cNvSpPr txBox="1">
            <a:spLocks noChangeArrowheads="1"/>
          </p:cNvSpPr>
          <p:nvPr>
            <p:custDataLst>
              <p:tags r:id="rId6"/>
            </p:custDataLst>
          </p:nvPr>
        </p:nvSpPr>
        <p:spPr bwMode="auto">
          <a:xfrm>
            <a:off x="136525" y="1221104"/>
            <a:ext cx="2852738" cy="1816100"/>
          </a:xfrm>
          <a:prstGeom prst="rect">
            <a:avLst/>
          </a:prstGeom>
          <a:noFill/>
          <a:ln w="9525">
            <a:noFill/>
            <a:miter lim="800000"/>
            <a:headEnd/>
            <a:tailEnd/>
          </a:ln>
        </p:spPr>
        <p:txBody>
          <a:bodyPr>
            <a:spAutoFit/>
          </a:bodyPr>
          <a:lstStyle/>
          <a:p>
            <a:pPr algn="ctr" eaLnBrk="0" hangingPunct="0">
              <a:spcBef>
                <a:spcPct val="50000"/>
              </a:spcBef>
            </a:pPr>
            <a:r>
              <a:rPr lang="en-US" altLang="ko-KR" sz="2800" b="1" u="sng" dirty="0">
                <a:solidFill>
                  <a:srgbClr val="262673"/>
                </a:solidFill>
                <a:ea typeface="Gulim" pitchFamily="34" charset="-127"/>
              </a:rPr>
              <a:t>Selectivity</a:t>
            </a:r>
          </a:p>
          <a:p>
            <a:pPr algn="ctr" eaLnBrk="0" hangingPunct="0">
              <a:spcBef>
                <a:spcPct val="50000"/>
              </a:spcBef>
            </a:pPr>
            <a:r>
              <a:rPr lang="en-US" altLang="ko-KR" sz="2400" b="1" dirty="0">
                <a:solidFill>
                  <a:srgbClr val="262673"/>
                </a:solidFill>
                <a:ea typeface="Gulim" pitchFamily="34" charset="-127"/>
              </a:rPr>
              <a:t>Different  Ions </a:t>
            </a:r>
            <a:br>
              <a:rPr lang="en-US" altLang="ko-KR" sz="2400" b="1" dirty="0">
                <a:solidFill>
                  <a:srgbClr val="262673"/>
                </a:solidFill>
                <a:ea typeface="Gulim" pitchFamily="34" charset="-127"/>
              </a:rPr>
            </a:br>
            <a:r>
              <a:rPr lang="en-US" altLang="ko-KR" sz="2400" b="1" dirty="0">
                <a:solidFill>
                  <a:srgbClr val="262673"/>
                </a:solidFill>
                <a:ea typeface="Gulim" pitchFamily="34" charset="-127"/>
              </a:rPr>
              <a:t>carry </a:t>
            </a:r>
            <a:br>
              <a:rPr lang="en-US" altLang="ko-KR" sz="2400" b="1" dirty="0">
                <a:solidFill>
                  <a:srgbClr val="262673"/>
                </a:solidFill>
                <a:ea typeface="Gulim" pitchFamily="34" charset="-127"/>
              </a:rPr>
            </a:br>
            <a:r>
              <a:rPr lang="en-US" altLang="ko-KR" sz="2400" b="1" dirty="0">
                <a:solidFill>
                  <a:srgbClr val="262673"/>
                </a:solidFill>
                <a:ea typeface="Gulim" pitchFamily="34" charset="-127"/>
              </a:rPr>
              <a:t>Different  Signals</a:t>
            </a:r>
          </a:p>
        </p:txBody>
      </p:sp>
      <p:grpSp>
        <p:nvGrpSpPr>
          <p:cNvPr id="146438" name="Group 46"/>
          <p:cNvGrpSpPr>
            <a:grpSpLocks/>
          </p:cNvGrpSpPr>
          <p:nvPr>
            <p:custDataLst>
              <p:tags r:id="rId7"/>
            </p:custDataLst>
          </p:nvPr>
        </p:nvGrpSpPr>
        <p:grpSpPr bwMode="auto">
          <a:xfrm>
            <a:off x="268288" y="1216647"/>
            <a:ext cx="5938212" cy="4441299"/>
            <a:chOff x="824310" y="1797698"/>
            <a:chExt cx="5069753" cy="4227667"/>
          </a:xfrm>
        </p:grpSpPr>
        <p:grpSp>
          <p:nvGrpSpPr>
            <p:cNvPr id="146458" name="Group 48"/>
            <p:cNvGrpSpPr>
              <a:grpSpLocks/>
            </p:cNvGrpSpPr>
            <p:nvPr/>
          </p:nvGrpSpPr>
          <p:grpSpPr bwMode="auto">
            <a:xfrm>
              <a:off x="824310" y="1797698"/>
              <a:ext cx="5069753" cy="4227667"/>
              <a:chOff x="1036765" y="2004429"/>
              <a:chExt cx="5068299" cy="4228391"/>
            </a:xfrm>
          </p:grpSpPr>
          <p:sp>
            <p:nvSpPr>
              <p:cNvPr id="146462" name="Rectangle 2"/>
              <p:cNvSpPr>
                <a:spLocks noChangeArrowheads="1"/>
              </p:cNvSpPr>
              <p:nvPr/>
            </p:nvSpPr>
            <p:spPr bwMode="auto">
              <a:xfrm>
                <a:off x="1036765" y="5527340"/>
                <a:ext cx="3246438" cy="380929"/>
              </a:xfrm>
              <a:prstGeom prst="rect">
                <a:avLst/>
              </a:prstGeom>
              <a:noFill/>
              <a:ln w="25400" algn="ctr">
                <a:noFill/>
                <a:miter lim="800000"/>
                <a:headEnd/>
                <a:tailEnd/>
              </a:ln>
            </p:spPr>
            <p:txBody>
              <a:bodyPr>
                <a:spAutoFit/>
              </a:bodyPr>
              <a:lstStyle/>
              <a:p>
                <a:pPr algn="ctr">
                  <a:spcBef>
                    <a:spcPct val="50000"/>
                  </a:spcBef>
                </a:pPr>
                <a:r>
                  <a:rPr lang="en-US" sz="1000" b="1" dirty="0">
                    <a:solidFill>
                      <a:srgbClr val="19066A"/>
                    </a:solidFill>
                  </a:rPr>
                  <a:t>Figure of ompF porin </a:t>
                </a:r>
                <a:r>
                  <a:rPr lang="en-US" sz="1000" b="1" dirty="0" smtClean="0">
                    <a:solidFill>
                      <a:srgbClr val="19066A"/>
                    </a:solidFill>
                  </a:rPr>
                  <a:t/>
                </a:r>
                <a:br>
                  <a:rPr lang="en-US" sz="1000" b="1" dirty="0" smtClean="0">
                    <a:solidFill>
                      <a:srgbClr val="19066A"/>
                    </a:solidFill>
                  </a:rPr>
                </a:br>
                <a:r>
                  <a:rPr lang="en-US" sz="1000" b="1" dirty="0" smtClean="0">
                    <a:solidFill>
                      <a:srgbClr val="19066A"/>
                    </a:solidFill>
                  </a:rPr>
                  <a:t>by </a:t>
                </a:r>
                <a:r>
                  <a:rPr lang="en-US" sz="1000" b="1" dirty="0">
                    <a:solidFill>
                      <a:srgbClr val="19066A"/>
                    </a:solidFill>
                  </a:rPr>
                  <a:t>Raimund Dutzler</a:t>
                </a:r>
              </a:p>
            </p:txBody>
          </p:sp>
          <p:grpSp>
            <p:nvGrpSpPr>
              <p:cNvPr id="146463" name="Group 47"/>
              <p:cNvGrpSpPr>
                <a:grpSpLocks/>
              </p:cNvGrpSpPr>
              <p:nvPr/>
            </p:nvGrpSpPr>
            <p:grpSpPr bwMode="auto">
              <a:xfrm>
                <a:off x="3315576" y="2004429"/>
                <a:ext cx="2789488" cy="4228391"/>
                <a:chOff x="3315576" y="2004429"/>
                <a:chExt cx="2789488" cy="4228391"/>
              </a:xfrm>
            </p:grpSpPr>
            <p:grpSp>
              <p:nvGrpSpPr>
                <p:cNvPr id="146464" name="Group 28"/>
                <p:cNvGrpSpPr>
                  <a:grpSpLocks/>
                </p:cNvGrpSpPr>
                <p:nvPr/>
              </p:nvGrpSpPr>
              <p:grpSpPr bwMode="auto">
                <a:xfrm>
                  <a:off x="3885746" y="5610519"/>
                  <a:ext cx="1636859" cy="622301"/>
                  <a:chOff x="2202" y="4134"/>
                  <a:chExt cx="1031" cy="392"/>
                </a:xfrm>
              </p:grpSpPr>
              <p:sp>
                <p:nvSpPr>
                  <p:cNvPr id="146468" name="Line 29"/>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p:spPr>
                <p:txBody>
                  <a:bodyPr wrap="none" anchor="ctr"/>
                  <a:lstStyle/>
                  <a:p>
                    <a:endParaRPr lang="en-US" dirty="0">
                      <a:solidFill>
                        <a:srgbClr val="000000"/>
                      </a:solidFill>
                    </a:endParaRPr>
                  </a:p>
                </p:txBody>
              </p:sp>
              <p:sp>
                <p:nvSpPr>
                  <p:cNvPr id="146469" name="Text Box 30"/>
                  <p:cNvSpPr txBox="1">
                    <a:spLocks noChangeAspect="1" noChangeArrowheads="1"/>
                  </p:cNvSpPr>
                  <p:nvPr/>
                </p:nvSpPr>
                <p:spPr bwMode="auto">
                  <a:xfrm>
                    <a:off x="2508" y="4323"/>
                    <a:ext cx="442" cy="203"/>
                  </a:xfrm>
                  <a:prstGeom prst="rect">
                    <a:avLst/>
                  </a:prstGeom>
                  <a:noFill/>
                  <a:ln w="9525">
                    <a:noFill/>
                    <a:miter lim="800000"/>
                    <a:headEnd/>
                    <a:tailEnd/>
                  </a:ln>
                </p:spPr>
                <p:txBody>
                  <a:bodyPr>
                    <a:spAutoFit/>
                  </a:bodyPr>
                  <a:lstStyle/>
                  <a:p>
                    <a:pPr eaLnBrk="0" hangingPunct="0">
                      <a:spcBef>
                        <a:spcPct val="50000"/>
                      </a:spcBef>
                    </a:pPr>
                    <a:r>
                      <a:rPr lang="en-US" b="1" dirty="0">
                        <a:solidFill>
                          <a:srgbClr val="19066A"/>
                        </a:solidFill>
                        <a:latin typeface="Times New Roman" pitchFamily="18" charset="0"/>
                      </a:rPr>
                      <a:t>~</a:t>
                    </a:r>
                    <a:r>
                      <a:rPr lang="en-US" sz="1400" b="1" dirty="0">
                        <a:solidFill>
                          <a:srgbClr val="19066A"/>
                        </a:solidFill>
                      </a:rPr>
                      <a:t>30 Å</a:t>
                    </a:r>
                    <a:endParaRPr lang="en-US" b="1" dirty="0">
                      <a:solidFill>
                        <a:srgbClr val="19066A"/>
                      </a:solidFill>
                    </a:endParaRPr>
                  </a:p>
                </p:txBody>
              </p:sp>
            </p:grpSp>
            <p:pic>
              <p:nvPicPr>
                <p:cNvPr id="146465" name="Picture 32" descr="ompf_3 Cross section porin"/>
                <p:cNvPicPr>
                  <a:picLocks noChangeAspect="1" noChangeArrowheads="1"/>
                </p:cNvPicPr>
                <p:nvPr/>
              </p:nvPicPr>
              <p:blipFill>
                <a:blip r:embed="rId14" cstate="print"/>
                <a:srcRect l="14020" t="6349" r="11247" b="1614"/>
                <a:stretch>
                  <a:fillRect/>
                </a:stretch>
              </p:blipFill>
              <p:spPr bwMode="auto">
                <a:xfrm>
                  <a:off x="3315576" y="2004429"/>
                  <a:ext cx="2789488" cy="3921125"/>
                </a:xfrm>
                <a:prstGeom prst="rect">
                  <a:avLst/>
                </a:prstGeom>
                <a:noFill/>
                <a:ln w="9525">
                  <a:noFill/>
                  <a:miter lim="800000"/>
                  <a:headEnd/>
                  <a:tailEnd/>
                </a:ln>
              </p:spPr>
            </p:pic>
            <p:sp>
              <p:nvSpPr>
                <p:cNvPr id="146466" name="TextBox 27"/>
                <p:cNvSpPr txBox="1">
                  <a:spLocks noChangeArrowheads="1"/>
                </p:cNvSpPr>
                <p:nvPr/>
              </p:nvSpPr>
              <p:spPr bwMode="auto">
                <a:xfrm>
                  <a:off x="3742646" y="5571483"/>
                  <a:ext cx="1911101" cy="261610"/>
                </a:xfrm>
                <a:prstGeom prst="rect">
                  <a:avLst/>
                </a:prstGeom>
                <a:noFill/>
                <a:ln w="9525">
                  <a:noFill/>
                  <a:miter lim="800000"/>
                  <a:headEnd/>
                  <a:tailEnd/>
                </a:ln>
              </p:spPr>
              <p:txBody>
                <a:bodyPr wrap="none">
                  <a:spAutoFit/>
                </a:bodyPr>
                <a:lstStyle/>
                <a:p>
                  <a:r>
                    <a:rPr lang="en-US" sz="1100" dirty="0">
                      <a:solidFill>
                        <a:srgbClr val="FFFFFF"/>
                      </a:solidFill>
                    </a:rPr>
                    <a:t>0.7 nm = Channel Diameter</a:t>
                  </a:r>
                </a:p>
              </p:txBody>
            </p:sp>
            <p:sp>
              <p:nvSpPr>
                <p:cNvPr id="146467" name="Text Box 33"/>
                <p:cNvSpPr txBox="1">
                  <a:spLocks noChangeArrowheads="1"/>
                </p:cNvSpPr>
                <p:nvPr/>
              </p:nvSpPr>
              <p:spPr bwMode="auto">
                <a:xfrm>
                  <a:off x="4838186" y="2261752"/>
                  <a:ext cx="962111" cy="519113"/>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solidFill>
                      <a:srgbClr val="000000"/>
                    </a:solidFill>
                  </a:endParaRPr>
                </a:p>
              </p:txBody>
            </p:sp>
          </p:grpSp>
        </p:grpSp>
        <p:grpSp>
          <p:nvGrpSpPr>
            <p:cNvPr id="146459" name="Group 38"/>
            <p:cNvGrpSpPr>
              <a:grpSpLocks/>
            </p:cNvGrpSpPr>
            <p:nvPr/>
          </p:nvGrpSpPr>
          <p:grpSpPr bwMode="auto">
            <a:xfrm>
              <a:off x="3820793" y="1863529"/>
              <a:ext cx="1367352" cy="3169694"/>
              <a:chOff x="1983" y="1411"/>
              <a:chExt cx="861" cy="1997"/>
            </a:xfrm>
          </p:grpSpPr>
          <p:sp>
            <p:nvSpPr>
              <p:cNvPr id="146460"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solidFill>
                    <a:srgbClr val="000000"/>
                  </a:solidFill>
                </a:endParaRPr>
              </a:p>
            </p:txBody>
          </p:sp>
          <p:sp>
            <p:nvSpPr>
              <p:cNvPr id="146461" name="Freeform 39"/>
              <p:cNvSpPr>
                <a:spLocks/>
              </p:cNvSpPr>
              <p:nvPr/>
            </p:nvSpPr>
            <p:spPr bwMode="auto">
              <a:xfrm>
                <a:off x="1983" y="1495"/>
                <a:ext cx="861" cy="1913"/>
              </a:xfrm>
              <a:custGeom>
                <a:avLst/>
                <a:gdLst>
                  <a:gd name="T0" fmla="*/ 133 w 861"/>
                  <a:gd name="T1" fmla="*/ 19626 h 1857"/>
                  <a:gd name="T2" fmla="*/ 230 w 861"/>
                  <a:gd name="T3" fmla="*/ 18913 h 1857"/>
                  <a:gd name="T4" fmla="*/ 133 w 861"/>
                  <a:gd name="T5" fmla="*/ 18730 h 1857"/>
                  <a:gd name="T6" fmla="*/ 262 w 861"/>
                  <a:gd name="T7" fmla="*/ 17937 h 1857"/>
                  <a:gd name="T8" fmla="*/ 258 w 861"/>
                  <a:gd name="T9" fmla="*/ 17674 h 1857"/>
                  <a:gd name="T10" fmla="*/ 161 w 861"/>
                  <a:gd name="T11" fmla="*/ 17325 h 1857"/>
                  <a:gd name="T12" fmla="*/ 92 w 861"/>
                  <a:gd name="T13" fmla="*/ 17325 h 1857"/>
                  <a:gd name="T14" fmla="*/ 73 w 861"/>
                  <a:gd name="T15" fmla="*/ 16889 h 1857"/>
                  <a:gd name="T16" fmla="*/ 202 w 861"/>
                  <a:gd name="T17" fmla="*/ 16818 h 1857"/>
                  <a:gd name="T18" fmla="*/ 465 w 861"/>
                  <a:gd name="T19" fmla="*/ 18516 h 1857"/>
                  <a:gd name="T20" fmla="*/ 507 w 861"/>
                  <a:gd name="T21" fmla="*/ 19020 h 1857"/>
                  <a:gd name="T22" fmla="*/ 548 w 861"/>
                  <a:gd name="T23" fmla="*/ 18650 h 1857"/>
                  <a:gd name="T24" fmla="*/ 479 w 861"/>
                  <a:gd name="T25" fmla="*/ 16293 h 1857"/>
                  <a:gd name="T26" fmla="*/ 442 w 861"/>
                  <a:gd name="T27" fmla="*/ 15297 h 1857"/>
                  <a:gd name="T28" fmla="*/ 281 w 861"/>
                  <a:gd name="T29" fmla="*/ 14497 h 1857"/>
                  <a:gd name="T30" fmla="*/ 133 w 861"/>
                  <a:gd name="T31" fmla="*/ 14181 h 1857"/>
                  <a:gd name="T32" fmla="*/ 433 w 861"/>
                  <a:gd name="T33" fmla="*/ 12853 h 1857"/>
                  <a:gd name="T34" fmla="*/ 391 w 861"/>
                  <a:gd name="T35" fmla="*/ 12498 h 1857"/>
                  <a:gd name="T36" fmla="*/ 258 w 861"/>
                  <a:gd name="T37" fmla="*/ 11030 h 1857"/>
                  <a:gd name="T38" fmla="*/ 428 w 861"/>
                  <a:gd name="T39" fmla="*/ 11478 h 1857"/>
                  <a:gd name="T40" fmla="*/ 258 w 861"/>
                  <a:gd name="T41" fmla="*/ 10151 h 1857"/>
                  <a:gd name="T42" fmla="*/ 221 w 861"/>
                  <a:gd name="T43" fmla="*/ 8587 h 1857"/>
                  <a:gd name="T44" fmla="*/ 447 w 861"/>
                  <a:gd name="T45" fmla="*/ 8047 h 1857"/>
                  <a:gd name="T46" fmla="*/ 672 w 861"/>
                  <a:gd name="T47" fmla="*/ 8047 h 1857"/>
                  <a:gd name="T48" fmla="*/ 525 w 861"/>
                  <a:gd name="T49" fmla="*/ 9232 h 1857"/>
                  <a:gd name="T50" fmla="*/ 419 w 861"/>
                  <a:gd name="T51" fmla="*/ 7024 h 1857"/>
                  <a:gd name="T52" fmla="*/ 179 w 861"/>
                  <a:gd name="T53" fmla="*/ 6826 h 1857"/>
                  <a:gd name="T54" fmla="*/ 27 w 861"/>
                  <a:gd name="T55" fmla="*/ 6462 h 1857"/>
                  <a:gd name="T56" fmla="*/ 226 w 861"/>
                  <a:gd name="T57" fmla="*/ 6077 h 1857"/>
                  <a:gd name="T58" fmla="*/ 285 w 861"/>
                  <a:gd name="T59" fmla="*/ 6658 h 1857"/>
                  <a:gd name="T60" fmla="*/ 580 w 861"/>
                  <a:gd name="T61" fmla="*/ 7641 h 1857"/>
                  <a:gd name="T62" fmla="*/ 645 w 861"/>
                  <a:gd name="T63" fmla="*/ 7265 h 1857"/>
                  <a:gd name="T64" fmla="*/ 327 w 861"/>
                  <a:gd name="T65" fmla="*/ 5113 h 1857"/>
                  <a:gd name="T66" fmla="*/ 553 w 861"/>
                  <a:gd name="T67" fmla="*/ 4139 h 1857"/>
                  <a:gd name="T68" fmla="*/ 511 w 861"/>
                  <a:gd name="T69" fmla="*/ 3610 h 1857"/>
                  <a:gd name="T70" fmla="*/ 525 w 861"/>
                  <a:gd name="T71" fmla="*/ 2680 h 1857"/>
                  <a:gd name="T72" fmla="*/ 543 w 861"/>
                  <a:gd name="T73" fmla="*/ 1852 h 1857"/>
                  <a:gd name="T74" fmla="*/ 539 w 861"/>
                  <a:gd name="T75" fmla="*/ 1852 h 1857"/>
                  <a:gd name="T76" fmla="*/ 493 w 861"/>
                  <a:gd name="T77" fmla="*/ 1990 h 1857"/>
                  <a:gd name="T78" fmla="*/ 677 w 861"/>
                  <a:gd name="T79" fmla="*/ 2916 h 1857"/>
                  <a:gd name="T80" fmla="*/ 857 w 861"/>
                  <a:gd name="T81" fmla="*/ 4139 h 1857"/>
                  <a:gd name="T82" fmla="*/ 834 w 861"/>
                  <a:gd name="T83" fmla="*/ 3677 h 1857"/>
                  <a:gd name="T84" fmla="*/ 755 w 861"/>
                  <a:gd name="T85" fmla="*/ 2526 h 1857"/>
                  <a:gd name="T86" fmla="*/ 663 w 861"/>
                  <a:gd name="T87" fmla="*/ 736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solidFill>
                    <a:srgbClr val="000000"/>
                  </a:solidFill>
                </a:endParaRPr>
              </a:p>
            </p:txBody>
          </p:sp>
        </p:grpSp>
      </p:grpSp>
      <p:grpSp>
        <p:nvGrpSpPr>
          <p:cNvPr id="146439" name="Group 35"/>
          <p:cNvGrpSpPr>
            <a:grpSpLocks/>
          </p:cNvGrpSpPr>
          <p:nvPr>
            <p:custDataLst>
              <p:tags r:id="rId8"/>
            </p:custDataLst>
          </p:nvPr>
        </p:nvGrpSpPr>
        <p:grpSpPr bwMode="auto">
          <a:xfrm>
            <a:off x="3325813" y="4764088"/>
            <a:ext cx="746125" cy="368300"/>
            <a:chOff x="2100" y="3824"/>
            <a:chExt cx="470" cy="242"/>
          </a:xfrm>
        </p:grpSpPr>
        <p:sp>
          <p:nvSpPr>
            <p:cNvPr id="146456" name="Oval 36"/>
            <p:cNvSpPr>
              <a:spLocks noChangeArrowheads="1"/>
            </p:cNvSpPr>
            <p:nvPr/>
          </p:nvSpPr>
          <p:spPr bwMode="auto">
            <a:xfrm>
              <a:off x="2224" y="3847"/>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46457" name="Text Box 37"/>
            <p:cNvSpPr txBox="1">
              <a:spLocks noChangeArrowheads="1"/>
            </p:cNvSpPr>
            <p:nvPr/>
          </p:nvSpPr>
          <p:spPr bwMode="auto">
            <a:xfrm>
              <a:off x="2100" y="3824"/>
              <a:ext cx="470" cy="242"/>
            </a:xfrm>
            <a:prstGeom prst="rect">
              <a:avLst/>
            </a:prstGeom>
            <a:noFill/>
            <a:ln w="25400" algn="ctr">
              <a:noFill/>
              <a:miter lim="800000"/>
              <a:headEnd/>
              <a:tailEnd/>
            </a:ln>
          </p:spPr>
          <p:txBody>
            <a:bodyPr>
              <a:spAutoFit/>
            </a:bodyPr>
            <a:lstStyle/>
            <a:p>
              <a:pPr algn="ctr" eaLnBrk="0" hangingPunct="0">
                <a:spcBef>
                  <a:spcPct val="50000"/>
                </a:spcBef>
              </a:pPr>
              <a:r>
                <a:rPr lang="en-US" sz="1800" b="1" dirty="0">
                  <a:solidFill>
                    <a:srgbClr val="BBE0E3"/>
                  </a:solidFill>
                </a:rPr>
                <a:t>+</a:t>
              </a:r>
              <a:endParaRPr lang="en-US" sz="1800" b="1" baseline="50000" dirty="0">
                <a:solidFill>
                  <a:srgbClr val="BBE0E3"/>
                </a:solidFill>
              </a:endParaRPr>
            </a:p>
          </p:txBody>
        </p:sp>
      </p:grpSp>
      <p:grpSp>
        <p:nvGrpSpPr>
          <p:cNvPr id="146440" name="Group 40"/>
          <p:cNvGrpSpPr>
            <a:grpSpLocks/>
          </p:cNvGrpSpPr>
          <p:nvPr>
            <p:custDataLst>
              <p:tags r:id="rId9"/>
            </p:custDataLst>
          </p:nvPr>
        </p:nvGrpSpPr>
        <p:grpSpPr bwMode="auto">
          <a:xfrm>
            <a:off x="5849424" y="1256314"/>
            <a:ext cx="3352800" cy="1006475"/>
            <a:chOff x="5791200" y="954922"/>
            <a:chExt cx="3352800" cy="1006476"/>
          </a:xfrm>
        </p:grpSpPr>
        <p:sp>
          <p:nvSpPr>
            <p:cNvPr id="146454" name="Rectangle 4"/>
            <p:cNvSpPr>
              <a:spLocks noChangeArrowheads="1"/>
            </p:cNvSpPr>
            <p:nvPr/>
          </p:nvSpPr>
          <p:spPr bwMode="auto">
            <a:xfrm>
              <a:off x="5791200" y="954922"/>
              <a:ext cx="3352800" cy="679450"/>
            </a:xfrm>
            <a:prstGeom prst="rect">
              <a:avLst/>
            </a:prstGeom>
            <a:noFill/>
            <a:ln w="25400" algn="ctr">
              <a:noFill/>
              <a:miter lim="800000"/>
              <a:headEnd/>
              <a:tailEnd/>
            </a:ln>
          </p:spPr>
          <p:txBody>
            <a:bodyPr>
              <a:spAutoFit/>
            </a:bodyPr>
            <a:lstStyle/>
            <a:p>
              <a:pPr algn="ctr" eaLnBrk="0" hangingPunct="0">
                <a:spcBef>
                  <a:spcPct val="50000"/>
                </a:spcBef>
              </a:pPr>
              <a:r>
                <a:rPr lang="en-US" altLang="ko-KR" sz="2800" b="1" u="sng" dirty="0">
                  <a:solidFill>
                    <a:srgbClr val="262673"/>
                  </a:solidFill>
                  <a:ea typeface="Gulim" pitchFamily="34" charset="-127"/>
                </a:rPr>
                <a:t>Ions in Water</a:t>
              </a:r>
              <a:r>
                <a:rPr lang="en-US" altLang="ko-KR" sz="2800" b="1" dirty="0">
                  <a:solidFill>
                    <a:srgbClr val="262673"/>
                  </a:solidFill>
                  <a:ea typeface="Gulim" pitchFamily="34" charset="-127"/>
                </a:rPr>
                <a:t> </a:t>
              </a:r>
              <a:br>
                <a:rPr lang="en-US" altLang="ko-KR" sz="2800" b="1" dirty="0">
                  <a:solidFill>
                    <a:srgbClr val="262673"/>
                  </a:solidFill>
                  <a:ea typeface="Gulim" pitchFamily="34" charset="-127"/>
                </a:rPr>
              </a:br>
              <a:r>
                <a:rPr lang="en-US" altLang="ko-KR" dirty="0">
                  <a:solidFill>
                    <a:srgbClr val="262673"/>
                  </a:solidFill>
                  <a:ea typeface="Gulim" pitchFamily="34" charset="-127"/>
                </a:rPr>
                <a:t>are the</a:t>
              </a:r>
              <a:r>
                <a:rPr lang="en-US" altLang="ko-KR" sz="2000" b="1" dirty="0">
                  <a:solidFill>
                    <a:srgbClr val="262673"/>
                  </a:solidFill>
                  <a:ea typeface="Gulim" pitchFamily="34" charset="-127"/>
                </a:rPr>
                <a:t/>
              </a:r>
              <a:br>
                <a:rPr lang="en-US" altLang="ko-KR" sz="2000" b="1" dirty="0">
                  <a:solidFill>
                    <a:srgbClr val="262673"/>
                  </a:solidFill>
                  <a:ea typeface="Gulim" pitchFamily="34" charset="-127"/>
                </a:rPr>
              </a:br>
              <a:endParaRPr lang="en-US" altLang="ko-KR" sz="2000" b="1" dirty="0">
                <a:solidFill>
                  <a:srgbClr val="262673"/>
                </a:solidFill>
                <a:ea typeface="Gulim" pitchFamily="34" charset="-127"/>
              </a:endParaRPr>
            </a:p>
          </p:txBody>
        </p:sp>
        <p:sp>
          <p:nvSpPr>
            <p:cNvPr id="146455" name="Rectangle 39"/>
            <p:cNvSpPr>
              <a:spLocks noChangeArrowheads="1"/>
            </p:cNvSpPr>
            <p:nvPr/>
          </p:nvSpPr>
          <p:spPr bwMode="auto">
            <a:xfrm>
              <a:off x="6002338" y="1669298"/>
              <a:ext cx="2905125" cy="292100"/>
            </a:xfrm>
            <a:prstGeom prst="rect">
              <a:avLst/>
            </a:prstGeom>
            <a:noFill/>
            <a:ln w="9525">
              <a:noFill/>
              <a:miter lim="800000"/>
              <a:headEnd/>
              <a:tailEnd/>
            </a:ln>
          </p:spPr>
          <p:txBody>
            <a:bodyPr>
              <a:spAutoFit/>
            </a:bodyPr>
            <a:lstStyle/>
            <a:p>
              <a:pPr algn="ctr"/>
              <a:r>
                <a:rPr lang="en-US" altLang="ko-KR" sz="2400" b="1" dirty="0">
                  <a:solidFill>
                    <a:srgbClr val="262673"/>
                  </a:solidFill>
                  <a:ea typeface="Gulim" pitchFamily="34" charset="-127"/>
                </a:rPr>
                <a:t>Liquid of Life</a:t>
              </a:r>
            </a:p>
          </p:txBody>
        </p:sp>
      </p:grpSp>
      <p:grpSp>
        <p:nvGrpSpPr>
          <p:cNvPr id="146441" name="Group 41"/>
          <p:cNvGrpSpPr>
            <a:grpSpLocks/>
          </p:cNvGrpSpPr>
          <p:nvPr>
            <p:custDataLst>
              <p:tags r:id="rId10"/>
            </p:custDataLst>
          </p:nvPr>
        </p:nvGrpSpPr>
        <p:grpSpPr bwMode="auto">
          <a:xfrm>
            <a:off x="6506649" y="2448719"/>
            <a:ext cx="2012950" cy="3376612"/>
            <a:chOff x="355309" y="3088786"/>
            <a:chExt cx="2013625" cy="3377103"/>
          </a:xfrm>
        </p:grpSpPr>
        <p:grpSp>
          <p:nvGrpSpPr>
            <p:cNvPr id="146443" name="Group 44"/>
            <p:cNvGrpSpPr>
              <a:grpSpLocks/>
            </p:cNvGrpSpPr>
            <p:nvPr/>
          </p:nvGrpSpPr>
          <p:grpSpPr bwMode="auto">
            <a:xfrm>
              <a:off x="871538" y="3451013"/>
              <a:ext cx="985837" cy="3014876"/>
              <a:chOff x="502518" y="2560770"/>
              <a:chExt cx="985926" cy="3015356"/>
            </a:xfrm>
          </p:grpSpPr>
          <p:cxnSp>
            <p:nvCxnSpPr>
              <p:cNvPr id="146445" name="Straight Arrow Connector 39"/>
              <p:cNvCxnSpPr>
                <a:cxnSpLocks noChangeShapeType="1"/>
              </p:cNvCxnSpPr>
              <p:nvPr/>
            </p:nvCxnSpPr>
            <p:spPr bwMode="auto">
              <a:xfrm flipV="1">
                <a:off x="502518" y="5120513"/>
                <a:ext cx="985926" cy="0"/>
              </a:xfrm>
              <a:prstGeom prst="straightConnector1">
                <a:avLst/>
              </a:prstGeom>
              <a:noFill/>
              <a:ln w="15875" algn="ctr">
                <a:solidFill>
                  <a:srgbClr val="19066A"/>
                </a:solidFill>
                <a:round/>
                <a:headEnd type="arrow" w="med" len="med"/>
                <a:tailEnd type="arrow" w="med" len="med"/>
              </a:ln>
            </p:spPr>
          </p:cxnSp>
          <p:sp>
            <p:nvSpPr>
              <p:cNvPr id="146446" name="TextBox 45"/>
              <p:cNvSpPr txBox="1">
                <a:spLocks noChangeArrowheads="1"/>
              </p:cNvSpPr>
              <p:nvPr/>
            </p:nvSpPr>
            <p:spPr bwMode="auto">
              <a:xfrm>
                <a:off x="743840" y="5237988"/>
                <a:ext cx="492169" cy="338138"/>
              </a:xfrm>
              <a:prstGeom prst="rect">
                <a:avLst/>
              </a:prstGeom>
              <a:noFill/>
              <a:ln w="9525">
                <a:noFill/>
                <a:miter lim="800000"/>
                <a:headEnd/>
                <a:tailEnd/>
              </a:ln>
            </p:spPr>
            <p:txBody>
              <a:bodyPr wrap="none">
                <a:spAutoFit/>
              </a:bodyPr>
              <a:lstStyle/>
              <a:p>
                <a:r>
                  <a:rPr lang="en-US" dirty="0">
                    <a:solidFill>
                      <a:srgbClr val="19066A"/>
                    </a:solidFill>
                  </a:rPr>
                  <a:t>3 Å</a:t>
                </a:r>
              </a:p>
            </p:txBody>
          </p:sp>
          <p:grpSp>
            <p:nvGrpSpPr>
              <p:cNvPr id="146447" name="Group 43"/>
              <p:cNvGrpSpPr>
                <a:grpSpLocks/>
              </p:cNvGrpSpPr>
              <p:nvPr/>
            </p:nvGrpSpPr>
            <p:grpSpPr bwMode="auto">
              <a:xfrm>
                <a:off x="612233" y="2560770"/>
                <a:ext cx="836724" cy="2624880"/>
                <a:chOff x="612233" y="2560770"/>
                <a:chExt cx="836724" cy="2624880"/>
              </a:xfrm>
            </p:grpSpPr>
            <p:sp>
              <p:nvSpPr>
                <p:cNvPr id="146448" name="Oval 21"/>
                <p:cNvSpPr>
                  <a:spLocks noChangeAspect="1" noChangeArrowheads="1"/>
                </p:cNvSpPr>
                <p:nvPr/>
              </p:nvSpPr>
              <p:spPr bwMode="auto">
                <a:xfrm>
                  <a:off x="709777" y="4245796"/>
                  <a:ext cx="647759"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46449" name="Rectangle 22"/>
                <p:cNvSpPr>
                  <a:spLocks noChangeArrowheads="1"/>
                </p:cNvSpPr>
                <p:nvPr/>
              </p:nvSpPr>
              <p:spPr bwMode="auto">
                <a:xfrm>
                  <a:off x="774703" y="4034712"/>
                  <a:ext cx="566188" cy="1150938"/>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sp>
              <p:nvSpPr>
                <p:cNvPr id="44" name="Oval 25"/>
                <p:cNvSpPr>
                  <a:spLocks noChangeAspect="1" noChangeArrowheads="1"/>
                </p:cNvSpPr>
                <p:nvPr/>
              </p:nvSpPr>
              <p:spPr bwMode="auto">
                <a:xfrm>
                  <a:off x="745391" y="2560546"/>
                  <a:ext cx="470100" cy="447811"/>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45" name="Text Box 26"/>
                <p:cNvSpPr txBox="1">
                  <a:spLocks noChangeArrowheads="1"/>
                </p:cNvSpPr>
                <p:nvPr/>
              </p:nvSpPr>
              <p:spPr bwMode="auto">
                <a:xfrm>
                  <a:off x="611984" y="2663764"/>
                  <a:ext cx="821086" cy="368412"/>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46" name="Oval 25"/>
                <p:cNvSpPr>
                  <a:spLocks noChangeAspect="1" noChangeArrowheads="1"/>
                </p:cNvSpPr>
                <p:nvPr/>
              </p:nvSpPr>
              <p:spPr bwMode="auto">
                <a:xfrm>
                  <a:off x="734273" y="3375181"/>
                  <a:ext cx="470100" cy="449400"/>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46453" name="TextBox 33"/>
                <p:cNvSpPr txBox="1">
                  <a:spLocks noChangeArrowheads="1"/>
                </p:cNvSpPr>
                <p:nvPr/>
              </p:nvSpPr>
              <p:spPr bwMode="auto">
                <a:xfrm>
                  <a:off x="655135" y="3430881"/>
                  <a:ext cx="793822" cy="246570"/>
                </a:xfrm>
                <a:prstGeom prst="rect">
                  <a:avLst/>
                </a:prstGeom>
                <a:noFill/>
                <a:ln w="9525">
                  <a:noFill/>
                  <a:miter lim="800000"/>
                  <a:headEnd/>
                  <a:tailEnd/>
                </a:ln>
              </p:spPr>
              <p:txBody>
                <a:bodyPr>
                  <a:spAutoFit/>
                </a:bodyPr>
                <a:lstStyle/>
                <a:p>
                  <a:r>
                    <a:rPr lang="en-US" sz="1000" b="1" dirty="0">
                      <a:solidFill>
                        <a:srgbClr val="000000"/>
                      </a:solidFill>
                    </a:rPr>
                    <a:t>   Ca</a:t>
                  </a:r>
                  <a:r>
                    <a:rPr lang="en-US" sz="1000" b="1" baseline="30000" dirty="0">
                      <a:solidFill>
                        <a:srgbClr val="000000"/>
                      </a:solidFill>
                    </a:rPr>
                    <a:t>++</a:t>
                  </a:r>
                  <a:endParaRPr lang="en-US" sz="1000" b="1" dirty="0">
                    <a:solidFill>
                      <a:srgbClr val="000000"/>
                    </a:solidFill>
                  </a:endParaRPr>
                </a:p>
              </p:txBody>
            </p:sp>
          </p:grpSp>
        </p:grpSp>
        <p:sp>
          <p:nvSpPr>
            <p:cNvPr id="146444" name="TextBox 40"/>
            <p:cNvSpPr txBox="1">
              <a:spLocks noChangeArrowheads="1"/>
            </p:cNvSpPr>
            <p:nvPr/>
          </p:nvSpPr>
          <p:spPr bwMode="auto">
            <a:xfrm>
              <a:off x="355309" y="3088786"/>
              <a:ext cx="2013625" cy="276999"/>
            </a:xfrm>
            <a:prstGeom prst="rect">
              <a:avLst/>
            </a:prstGeom>
            <a:noFill/>
            <a:ln w="9525">
              <a:noFill/>
              <a:miter lim="800000"/>
              <a:headEnd/>
              <a:tailEnd/>
            </a:ln>
          </p:spPr>
          <p:txBody>
            <a:bodyPr>
              <a:spAutoFit/>
            </a:bodyPr>
            <a:lstStyle/>
            <a:p>
              <a:pPr algn="ctr"/>
              <a:r>
                <a:rPr lang="en-US" sz="1200" b="1" i="1" dirty="0">
                  <a:solidFill>
                    <a:srgbClr val="19066A"/>
                  </a:solidFill>
                </a:rPr>
                <a:t>Hard Spheres</a:t>
              </a:r>
            </a:p>
          </p:txBody>
        </p:sp>
      </p:grpSp>
      <p:sp>
        <p:nvSpPr>
          <p:cNvPr id="146442" name="Line 29"/>
          <p:cNvSpPr>
            <a:spLocks noChangeAspect="1" noChangeShapeType="1"/>
          </p:cNvSpPr>
          <p:nvPr>
            <p:custDataLst>
              <p:tags r:id="rId11"/>
            </p:custDataLst>
          </p:nvPr>
        </p:nvSpPr>
        <p:spPr bwMode="auto">
          <a:xfrm rot="-5400000">
            <a:off x="4642644" y="4805832"/>
            <a:ext cx="1588" cy="1636713"/>
          </a:xfrm>
          <a:prstGeom prst="line">
            <a:avLst/>
          </a:prstGeom>
          <a:noFill/>
          <a:ln w="19050">
            <a:solidFill>
              <a:schemeClr val="accent2">
                <a:lumMod val="50000"/>
              </a:schemeClr>
            </a:solidFill>
            <a:round/>
            <a:headEnd type="arrow" w="med" len="med"/>
            <a:tailEnd type="arrow" w="med" len="med"/>
          </a:ln>
        </p:spPr>
        <p:txBody>
          <a:bodyPr wrap="none" anchor="ctr"/>
          <a:lstStyle/>
          <a:p>
            <a:endParaRPr lang="en-US" dirty="0">
              <a:solidFill>
                <a:srgbClr val="000000"/>
              </a:solidFill>
            </a:endParaRPr>
          </a:p>
        </p:txBody>
      </p:sp>
      <p:sp>
        <p:nvSpPr>
          <p:cNvPr id="2" name="TextBox 1"/>
          <p:cNvSpPr txBox="1"/>
          <p:nvPr/>
        </p:nvSpPr>
        <p:spPr>
          <a:xfrm>
            <a:off x="1446647" y="6129923"/>
            <a:ext cx="6902569" cy="338554"/>
          </a:xfrm>
          <a:prstGeom prst="rect">
            <a:avLst/>
          </a:prstGeom>
          <a:noFill/>
        </p:spPr>
        <p:txBody>
          <a:bodyPr wrap="square" rtlCol="0">
            <a:spAutoFit/>
          </a:bodyPr>
          <a:lstStyle/>
          <a:p>
            <a:r>
              <a:rPr lang="en-US" b="1" dirty="0" smtClean="0">
                <a:solidFill>
                  <a:srgbClr val="003366"/>
                </a:solidFill>
              </a:rPr>
              <a:t>*</a:t>
            </a:r>
            <a:r>
              <a:rPr lang="en-US" sz="1200" b="1" dirty="0" smtClean="0">
                <a:solidFill>
                  <a:srgbClr val="003366"/>
                </a:solidFill>
              </a:rPr>
              <a:t>Devices as defined in engineering , with inputs and outputs, and power supplies.</a:t>
            </a:r>
            <a:endParaRPr lang="en-US" sz="1200" dirty="0"/>
          </a:p>
        </p:txBody>
      </p:sp>
    </p:spTree>
    <p:custDataLst>
      <p:tags r:id="rId2"/>
    </p:custDataLst>
    <p:extLst>
      <p:ext uri="{BB962C8B-B14F-4D97-AF65-F5344CB8AC3E}">
        <p14:creationId xmlns:p14="http://schemas.microsoft.com/office/powerpoint/2010/main" val="1871793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FEAEF"/>
            </a:gs>
            <a:gs pos="100000">
              <a:srgbClr val="9CB0B4"/>
            </a:gs>
          </a:gsLst>
          <a:lin ang="5400000" scaled="1"/>
        </a:gradFill>
        <a:effectLst/>
      </p:bgPr>
    </p:bg>
    <p:spTree>
      <p:nvGrpSpPr>
        <p:cNvPr id="1" name=""/>
        <p:cNvGrpSpPr/>
        <p:nvPr/>
      </p:nvGrpSpPr>
      <p:grpSpPr>
        <a:xfrm>
          <a:off x="0" y="0"/>
          <a:ext cx="0" cy="0"/>
          <a:chOff x="0" y="0"/>
          <a:chExt cx="0" cy="0"/>
        </a:xfrm>
      </p:grpSpPr>
      <p:sp>
        <p:nvSpPr>
          <p:cNvPr id="147458" name="Slide Number Placeholder 3"/>
          <p:cNvSpPr>
            <a:spLocks noGrp="1"/>
          </p:cNvSpPr>
          <p:nvPr>
            <p:ph type="sldNum" sz="quarter" idx="10"/>
            <p:custDataLst>
              <p:tags r:id="rId2"/>
            </p:custDataLst>
          </p:nvPr>
        </p:nvSpPr>
        <p:spPr>
          <a:noFill/>
        </p:spPr>
        <p:txBody>
          <a:bodyPr/>
          <a:lstStyle/>
          <a:p>
            <a:fld id="{B2271E7E-59C0-479B-AB28-38ACA8C3CC42}" type="slidenum">
              <a:rPr lang="en-US" smtClean="0">
                <a:latin typeface="Arial" pitchFamily="34" charset="0"/>
                <a:cs typeface="Arial" pitchFamily="34" charset="0"/>
              </a:rPr>
              <a:pPr/>
              <a:t>69</a:t>
            </a:fld>
            <a:endParaRPr lang="en-US" dirty="0" smtClean="0">
              <a:latin typeface="Arial" pitchFamily="34" charset="0"/>
              <a:cs typeface="Arial" pitchFamily="34" charset="0"/>
            </a:endParaRPr>
          </a:p>
        </p:txBody>
      </p:sp>
      <p:sp>
        <p:nvSpPr>
          <p:cNvPr id="147459" name="Rectangle 2"/>
          <p:cNvSpPr>
            <a:spLocks noGrp="1" noChangeArrowheads="1"/>
          </p:cNvSpPr>
          <p:nvPr>
            <p:ph type="title"/>
            <p:custDataLst>
              <p:tags r:id="rId3"/>
            </p:custDataLst>
          </p:nvPr>
        </p:nvSpPr>
        <p:spPr bwMode="auto">
          <a:xfrm>
            <a:off x="0" y="717550"/>
            <a:ext cx="9040813" cy="336550"/>
          </a:xfrm>
          <a:noFill/>
          <a:ln>
            <a:miter lim="800000"/>
            <a:headEnd/>
            <a:tailEnd/>
          </a:ln>
        </p:spPr>
        <p:txBody>
          <a:bodyPr vert="horz" wrap="square" lIns="91440" tIns="45720" rIns="91440" bIns="45720" numCol="1" anchor="t" anchorCtr="0" compatLnSpc="1">
            <a:prstTxWarp prst="textNoShape">
              <a:avLst/>
            </a:prstTxWarp>
            <a:spAutoFit/>
          </a:bodyPr>
          <a:lstStyle/>
          <a:p>
            <a:pPr eaLnBrk="1" hangingPunct="1"/>
            <a:r>
              <a:rPr lang="en-US" sz="1600" dirty="0" smtClean="0">
                <a:solidFill>
                  <a:srgbClr val="000066"/>
                </a:solidFill>
              </a:rPr>
              <a:t>Natural nano-valves* for atomic control of biological function</a:t>
            </a:r>
          </a:p>
        </p:txBody>
      </p:sp>
      <p:sp>
        <p:nvSpPr>
          <p:cNvPr id="147460" name="Text Box 3"/>
          <p:cNvSpPr txBox="1">
            <a:spLocks noChangeArrowheads="1"/>
          </p:cNvSpPr>
          <p:nvPr>
            <p:custDataLst>
              <p:tags r:id="rId4"/>
            </p:custDataLst>
          </p:nvPr>
        </p:nvSpPr>
        <p:spPr bwMode="auto">
          <a:xfrm>
            <a:off x="190500" y="1303265"/>
            <a:ext cx="5832475" cy="4810125"/>
          </a:xfrm>
          <a:prstGeom prst="rect">
            <a:avLst/>
          </a:prstGeom>
          <a:noFill/>
          <a:ln w="9525">
            <a:noFill/>
            <a:miter lim="800000"/>
            <a:headEnd/>
            <a:tailEnd/>
          </a:ln>
        </p:spPr>
        <p:txBody>
          <a:bodyPr>
            <a:spAutoFit/>
          </a:bodyPr>
          <a:lstStyle/>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coordinate contraction of cardiac muscle, 	allowing the heart to function as a pump</a:t>
            </a: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coordinate contraction in skeletal muscle</a:t>
            </a:r>
            <a:endParaRPr lang="en-US" sz="1800" b="1" u="sng" dirty="0">
              <a:solidFill>
                <a:srgbClr val="19066A"/>
              </a:solidFill>
            </a:endParaRP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control all electrical activity in cells</a:t>
            </a:r>
            <a:br>
              <a:rPr lang="en-US" b="1" dirty="0">
                <a:solidFill>
                  <a:srgbClr val="19066A"/>
                </a:solidFill>
              </a:rPr>
            </a:br>
            <a:r>
              <a:rPr lang="en-US" b="1" dirty="0">
                <a:solidFill>
                  <a:srgbClr val="19066A"/>
                </a:solidFill>
              </a:rPr>
              <a:t/>
            </a:r>
            <a:br>
              <a:rPr lang="en-US" b="1" dirty="0">
                <a:solidFill>
                  <a:srgbClr val="19066A"/>
                </a:solidFill>
              </a:rPr>
            </a:br>
            <a:r>
              <a:rPr lang="en-US" sz="1800" b="1" u="sng" dirty="0">
                <a:solidFill>
                  <a:srgbClr val="19066A"/>
                </a:solidFill>
              </a:rPr>
              <a:t>Ion channels</a:t>
            </a:r>
            <a:r>
              <a:rPr lang="en-US" b="1" dirty="0">
                <a:solidFill>
                  <a:srgbClr val="19066A"/>
                </a:solidFill>
              </a:rPr>
              <a:t> produce signals of the nervous system</a:t>
            </a: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involved in secretion and absorption in 	all cells</a:t>
            </a:r>
            <a:r>
              <a:rPr lang="en-US" sz="1000" b="1" dirty="0">
                <a:solidFill>
                  <a:srgbClr val="19066A"/>
                </a:solidFill>
              </a:rPr>
              <a:t>:</a:t>
            </a:r>
            <a:r>
              <a:rPr lang="en-US" sz="1000" b="1" dirty="0">
                <a:solidFill>
                  <a:srgbClr val="19066A"/>
                </a:solidFill>
                <a:sym typeface="MT Extra" pitchFamily="18" charset="2"/>
              </a:rPr>
              <a:t> </a:t>
            </a:r>
            <a:r>
              <a:rPr lang="en-US" b="1" dirty="0">
                <a:solidFill>
                  <a:srgbClr val="19066A"/>
                </a:solidFill>
              </a:rPr>
              <a:t>kidney, intestine, liver, adrenal glands, etc.</a:t>
            </a: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involved in thousands of diseases and 	many drugs act on channels</a:t>
            </a:r>
            <a:endParaRPr lang="en-US" b="1" dirty="0">
              <a:solidFill>
                <a:srgbClr val="19066A"/>
              </a:solidFill>
              <a:cs typeface="Times New Roman" pitchFamily="18" charset="0"/>
            </a:endParaRP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are proteins whose genes (blueprints) can 	be manipulated by molecular genetics</a:t>
            </a:r>
          </a:p>
          <a:p>
            <a:pPr eaLnBrk="0" hangingPunct="0">
              <a:spcBef>
                <a:spcPct val="20000"/>
              </a:spcBef>
              <a:spcAft>
                <a:spcPct val="45000"/>
              </a:spcAft>
              <a:buClr>
                <a:schemeClr val="accent2"/>
              </a:buClr>
              <a:buFont typeface="Wingdings" pitchFamily="2" charset="2"/>
              <a:buNone/>
              <a:tabLst>
                <a:tab pos="228600" algn="l"/>
              </a:tabLst>
            </a:pPr>
            <a:r>
              <a:rPr lang="en-US" sz="1800" b="1" u="sng" dirty="0">
                <a:solidFill>
                  <a:srgbClr val="19066A"/>
                </a:solidFill>
              </a:rPr>
              <a:t>Ion channels</a:t>
            </a:r>
            <a:r>
              <a:rPr lang="en-US" b="1" dirty="0">
                <a:solidFill>
                  <a:srgbClr val="19066A"/>
                </a:solidFill>
              </a:rPr>
              <a:t> have structures shown by x-ray 	crystallography in favorable cases</a:t>
            </a:r>
          </a:p>
        </p:txBody>
      </p:sp>
      <p:sp>
        <p:nvSpPr>
          <p:cNvPr id="147461" name="Text Box 4"/>
          <p:cNvSpPr txBox="1">
            <a:spLocks noChangeArrowheads="1"/>
          </p:cNvSpPr>
          <p:nvPr>
            <p:custDataLst>
              <p:tags r:id="rId5"/>
            </p:custDataLst>
          </p:nvPr>
        </p:nvSpPr>
        <p:spPr bwMode="auto">
          <a:xfrm>
            <a:off x="2000250" y="6267450"/>
            <a:ext cx="4581525" cy="336550"/>
          </a:xfrm>
          <a:prstGeom prst="rect">
            <a:avLst/>
          </a:prstGeom>
          <a:noFill/>
          <a:ln w="25400" algn="ctr">
            <a:noFill/>
            <a:miter lim="800000"/>
            <a:headEnd/>
            <a:tailEnd/>
          </a:ln>
        </p:spPr>
        <p:txBody>
          <a:bodyPr>
            <a:spAutoFit/>
          </a:bodyPr>
          <a:lstStyle/>
          <a:p>
            <a:pPr algn="ctr" eaLnBrk="0" hangingPunct="0">
              <a:spcBef>
                <a:spcPct val="50000"/>
              </a:spcBef>
            </a:pPr>
            <a:r>
              <a:rPr lang="en-US" dirty="0">
                <a:solidFill>
                  <a:srgbClr val="19066A"/>
                </a:solidFill>
                <a:latin typeface="Times New Roman" pitchFamily="18" charset="0"/>
              </a:rPr>
              <a:t>*</a:t>
            </a:r>
            <a:r>
              <a:rPr lang="en-US" sz="1200" b="1" dirty="0">
                <a:solidFill>
                  <a:srgbClr val="19066A"/>
                </a:solidFill>
              </a:rPr>
              <a:t>nearly </a:t>
            </a:r>
            <a:r>
              <a:rPr lang="en-US" sz="1200" b="1" u="sng" dirty="0">
                <a:solidFill>
                  <a:srgbClr val="19066A"/>
                </a:solidFill>
              </a:rPr>
              <a:t>pico</a:t>
            </a:r>
            <a:r>
              <a:rPr lang="en-US" sz="1200" b="1" dirty="0">
                <a:solidFill>
                  <a:srgbClr val="19066A"/>
                </a:solidFill>
              </a:rPr>
              <a:t>-valves: diameter is 400 – 900 picometers</a:t>
            </a:r>
            <a:endParaRPr lang="en-US" sz="1400" b="1" dirty="0">
              <a:solidFill>
                <a:srgbClr val="19066A"/>
              </a:solidFill>
              <a:latin typeface="Arial Narrow" pitchFamily="34" charset="0"/>
            </a:endParaRPr>
          </a:p>
        </p:txBody>
      </p:sp>
      <p:sp>
        <p:nvSpPr>
          <p:cNvPr id="147462" name="Rectangle 5"/>
          <p:cNvSpPr>
            <a:spLocks noChangeArrowheads="1"/>
          </p:cNvSpPr>
          <p:nvPr>
            <p:custDataLst>
              <p:tags r:id="rId6"/>
            </p:custDataLst>
          </p:nvPr>
        </p:nvSpPr>
        <p:spPr bwMode="auto">
          <a:xfrm>
            <a:off x="1065213" y="115888"/>
            <a:ext cx="7008812" cy="604837"/>
          </a:xfrm>
          <a:prstGeom prst="rect">
            <a:avLst/>
          </a:prstGeom>
          <a:solidFill>
            <a:srgbClr val="CCFFFF"/>
          </a:solidFill>
          <a:ln w="25400">
            <a:solidFill>
              <a:srgbClr val="000000"/>
            </a:solidFill>
            <a:miter lim="800000"/>
            <a:headEnd/>
            <a:tailEnd/>
          </a:ln>
        </p:spPr>
        <p:txBody>
          <a:bodyPr>
            <a:spAutoFit/>
          </a:bodyPr>
          <a:lstStyle/>
          <a:p>
            <a:pPr algn="ctr"/>
            <a:r>
              <a:rPr lang="en-US" sz="3200" dirty="0">
                <a:solidFill>
                  <a:srgbClr val="008080"/>
                </a:solidFill>
              </a:rPr>
              <a:t> </a:t>
            </a:r>
            <a:r>
              <a:rPr lang="en-US" sz="3200" dirty="0">
                <a:solidFill>
                  <a:srgbClr val="000066"/>
                </a:solidFill>
              </a:rPr>
              <a:t>Ion Channels are Biological Devices</a:t>
            </a:r>
            <a:endParaRPr lang="en-US" sz="2800" dirty="0">
              <a:solidFill>
                <a:srgbClr val="000066"/>
              </a:solidFill>
            </a:endParaRPr>
          </a:p>
        </p:txBody>
      </p:sp>
      <p:grpSp>
        <p:nvGrpSpPr>
          <p:cNvPr id="147463" name="Group 6"/>
          <p:cNvGrpSpPr>
            <a:grpSpLocks/>
          </p:cNvGrpSpPr>
          <p:nvPr>
            <p:custDataLst>
              <p:tags r:id="rId7"/>
            </p:custDataLst>
          </p:nvPr>
        </p:nvGrpSpPr>
        <p:grpSpPr bwMode="auto">
          <a:xfrm>
            <a:off x="6604000" y="5281613"/>
            <a:ext cx="1636713" cy="336550"/>
            <a:chOff x="2202" y="4132"/>
            <a:chExt cx="1031" cy="212"/>
          </a:xfrm>
        </p:grpSpPr>
        <p:sp>
          <p:nvSpPr>
            <p:cNvPr id="147473" name="Line 7"/>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p:spPr>
          <p:txBody>
            <a:bodyPr wrap="none" anchor="ctr"/>
            <a:lstStyle/>
            <a:p>
              <a:endParaRPr lang="en-US" dirty="0"/>
            </a:p>
          </p:txBody>
        </p:sp>
        <p:sp>
          <p:nvSpPr>
            <p:cNvPr id="147474" name="Text Box 8"/>
            <p:cNvSpPr txBox="1">
              <a:spLocks noChangeAspect="1" noChangeArrowheads="1"/>
            </p:cNvSpPr>
            <p:nvPr/>
          </p:nvSpPr>
          <p:spPr bwMode="auto">
            <a:xfrm>
              <a:off x="2480" y="4132"/>
              <a:ext cx="442" cy="212"/>
            </a:xfrm>
            <a:prstGeom prst="rect">
              <a:avLst/>
            </a:prstGeom>
            <a:noFill/>
            <a:ln w="9525">
              <a:noFill/>
              <a:miter lim="800000"/>
              <a:headEnd/>
              <a:tailEnd/>
            </a:ln>
          </p:spPr>
          <p:txBody>
            <a:bodyPr>
              <a:spAutoFit/>
            </a:bodyPr>
            <a:lstStyle/>
            <a:p>
              <a:pPr eaLnBrk="0" hangingPunct="0">
                <a:spcBef>
                  <a:spcPct val="50000"/>
                </a:spcBef>
              </a:pPr>
              <a:r>
                <a:rPr lang="en-US" b="1" dirty="0">
                  <a:latin typeface="Times New Roman" pitchFamily="18" charset="0"/>
                </a:rPr>
                <a:t>~30 Å</a:t>
              </a:r>
            </a:p>
          </p:txBody>
        </p:sp>
      </p:grpSp>
      <p:pic>
        <p:nvPicPr>
          <p:cNvPr id="147464" name="Picture 9" descr="ompf_3 Cross section porin"/>
          <p:cNvPicPr>
            <a:picLocks noGrp="1" noChangeAspect="1" noChangeArrowheads="1"/>
          </p:cNvPicPr>
          <p:nvPr>
            <p:ph idx="1"/>
            <p:custDataLst>
              <p:tags r:id="rId8"/>
            </p:custDataLst>
          </p:nvPr>
        </p:nvPicPr>
        <p:blipFill>
          <a:blip r:embed="rId13" cstate="print"/>
          <a:srcRect l="14020" t="6349" r="11247" b="1614"/>
          <a:stretch>
            <a:fillRect/>
          </a:stretch>
        </p:blipFill>
        <p:spPr>
          <a:xfrm>
            <a:off x="5938838" y="1238250"/>
            <a:ext cx="2789237" cy="3921125"/>
          </a:xfrm>
        </p:spPr>
      </p:pic>
      <p:sp>
        <p:nvSpPr>
          <p:cNvPr id="147465" name="Text Box 10"/>
          <p:cNvSpPr txBox="1">
            <a:spLocks noChangeArrowheads="1"/>
          </p:cNvSpPr>
          <p:nvPr>
            <p:custDataLst>
              <p:tags r:id="rId9"/>
            </p:custDataLst>
          </p:nvPr>
        </p:nvSpPr>
        <p:spPr bwMode="auto">
          <a:xfrm>
            <a:off x="7567613" y="1497013"/>
            <a:ext cx="962025" cy="519112"/>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p>
        </p:txBody>
      </p:sp>
      <p:grpSp>
        <p:nvGrpSpPr>
          <p:cNvPr id="147466" name="Group 11"/>
          <p:cNvGrpSpPr>
            <a:grpSpLocks/>
          </p:cNvGrpSpPr>
          <p:nvPr>
            <p:custDataLst>
              <p:tags r:id="rId10"/>
            </p:custDataLst>
          </p:nvPr>
        </p:nvGrpSpPr>
        <p:grpSpPr bwMode="auto">
          <a:xfrm>
            <a:off x="6110288" y="1377950"/>
            <a:ext cx="1870075" cy="3459163"/>
            <a:chOff x="2010" y="1406"/>
            <a:chExt cx="1178" cy="2179"/>
          </a:xfrm>
        </p:grpSpPr>
        <p:grpSp>
          <p:nvGrpSpPr>
            <p:cNvPr id="147467" name="Group 12"/>
            <p:cNvGrpSpPr>
              <a:grpSpLocks/>
            </p:cNvGrpSpPr>
            <p:nvPr/>
          </p:nvGrpSpPr>
          <p:grpSpPr bwMode="auto">
            <a:xfrm>
              <a:off x="2010" y="3369"/>
              <a:ext cx="470" cy="216"/>
              <a:chOff x="2125" y="3439"/>
              <a:chExt cx="470" cy="225"/>
            </a:xfrm>
          </p:grpSpPr>
          <p:sp>
            <p:nvSpPr>
              <p:cNvPr id="147471"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p>
            </p:txBody>
          </p:sp>
          <p:sp>
            <p:nvSpPr>
              <p:cNvPr id="147472" name="Text Box 14"/>
              <p:cNvSpPr txBox="1">
                <a:spLocks noChangeArrowheads="1"/>
              </p:cNvSpPr>
              <p:nvPr/>
            </p:nvSpPr>
            <p:spPr bwMode="auto">
              <a:xfrm>
                <a:off x="2125" y="3439"/>
                <a:ext cx="470" cy="221"/>
              </a:xfrm>
              <a:prstGeom prst="rect">
                <a:avLst/>
              </a:prstGeom>
              <a:noFill/>
              <a:ln w="25400" algn="ctr">
                <a:noFill/>
                <a:miter lim="800000"/>
                <a:headEnd/>
                <a:tailEnd/>
              </a:ln>
            </p:spPr>
            <p:txBody>
              <a:bodyPr>
                <a:spAutoFit/>
              </a:bodyPr>
              <a:lstStyle/>
              <a:p>
                <a:pPr algn="ctr" eaLnBrk="0" hangingPunct="0">
                  <a:spcBef>
                    <a:spcPct val="50000"/>
                  </a:spcBef>
                </a:pPr>
                <a:r>
                  <a:rPr lang="en-US" dirty="0">
                    <a:solidFill>
                      <a:schemeClr val="accent1"/>
                    </a:solidFill>
                  </a:rPr>
                  <a:t>K</a:t>
                </a:r>
                <a:r>
                  <a:rPr lang="en-US" baseline="50000" dirty="0">
                    <a:solidFill>
                      <a:schemeClr val="accent1"/>
                    </a:solidFill>
                  </a:rPr>
                  <a:t>+</a:t>
                </a:r>
              </a:p>
            </p:txBody>
          </p:sp>
        </p:grpSp>
        <p:grpSp>
          <p:nvGrpSpPr>
            <p:cNvPr id="147468" name="Group 15"/>
            <p:cNvGrpSpPr>
              <a:grpSpLocks/>
            </p:cNvGrpSpPr>
            <p:nvPr/>
          </p:nvGrpSpPr>
          <p:grpSpPr bwMode="auto">
            <a:xfrm>
              <a:off x="2327" y="1406"/>
              <a:ext cx="861" cy="1997"/>
              <a:chOff x="1982" y="1411"/>
              <a:chExt cx="861" cy="1997"/>
            </a:xfrm>
          </p:grpSpPr>
          <p:sp>
            <p:nvSpPr>
              <p:cNvPr id="147469" name="Freeform 16"/>
              <p:cNvSpPr>
                <a:spLocks/>
              </p:cNvSpPr>
              <p:nvPr/>
            </p:nvSpPr>
            <p:spPr bwMode="auto">
              <a:xfrm>
                <a:off x="1982" y="1495"/>
                <a:ext cx="861" cy="1913"/>
              </a:xfrm>
              <a:custGeom>
                <a:avLst/>
                <a:gdLst>
                  <a:gd name="T0" fmla="*/ 133 w 861"/>
                  <a:gd name="T1" fmla="*/ 14580 h 1857"/>
                  <a:gd name="T2" fmla="*/ 230 w 861"/>
                  <a:gd name="T3" fmla="*/ 14051 h 1857"/>
                  <a:gd name="T4" fmla="*/ 133 w 861"/>
                  <a:gd name="T5" fmla="*/ 13915 h 1857"/>
                  <a:gd name="T6" fmla="*/ 262 w 861"/>
                  <a:gd name="T7" fmla="*/ 13327 h 1857"/>
                  <a:gd name="T8" fmla="*/ 258 w 861"/>
                  <a:gd name="T9" fmla="*/ 13132 h 1857"/>
                  <a:gd name="T10" fmla="*/ 161 w 861"/>
                  <a:gd name="T11" fmla="*/ 12873 h 1857"/>
                  <a:gd name="T12" fmla="*/ 92 w 861"/>
                  <a:gd name="T13" fmla="*/ 12873 h 1857"/>
                  <a:gd name="T14" fmla="*/ 73 w 861"/>
                  <a:gd name="T15" fmla="*/ 12548 h 1857"/>
                  <a:gd name="T16" fmla="*/ 202 w 861"/>
                  <a:gd name="T17" fmla="*/ 12496 h 1857"/>
                  <a:gd name="T18" fmla="*/ 465 w 861"/>
                  <a:gd name="T19" fmla="*/ 13757 h 1857"/>
                  <a:gd name="T20" fmla="*/ 507 w 861"/>
                  <a:gd name="T21" fmla="*/ 14132 h 1857"/>
                  <a:gd name="T22" fmla="*/ 548 w 861"/>
                  <a:gd name="T23" fmla="*/ 13857 h 1857"/>
                  <a:gd name="T24" fmla="*/ 479 w 861"/>
                  <a:gd name="T25" fmla="*/ 12106 h 1857"/>
                  <a:gd name="T26" fmla="*/ 442 w 861"/>
                  <a:gd name="T27" fmla="*/ 11363 h 1857"/>
                  <a:gd name="T28" fmla="*/ 281 w 861"/>
                  <a:gd name="T29" fmla="*/ 10770 h 1857"/>
                  <a:gd name="T30" fmla="*/ 133 w 861"/>
                  <a:gd name="T31" fmla="*/ 10536 h 1857"/>
                  <a:gd name="T32" fmla="*/ 433 w 861"/>
                  <a:gd name="T33" fmla="*/ 9549 h 1857"/>
                  <a:gd name="T34" fmla="*/ 391 w 861"/>
                  <a:gd name="T35" fmla="*/ 9286 h 1857"/>
                  <a:gd name="T36" fmla="*/ 258 w 861"/>
                  <a:gd name="T37" fmla="*/ 8196 h 1857"/>
                  <a:gd name="T38" fmla="*/ 428 w 861"/>
                  <a:gd name="T39" fmla="*/ 8528 h 1857"/>
                  <a:gd name="T40" fmla="*/ 258 w 861"/>
                  <a:gd name="T41" fmla="*/ 7543 h 1857"/>
                  <a:gd name="T42" fmla="*/ 221 w 861"/>
                  <a:gd name="T43" fmla="*/ 6381 h 1857"/>
                  <a:gd name="T44" fmla="*/ 447 w 861"/>
                  <a:gd name="T45" fmla="*/ 5979 h 1857"/>
                  <a:gd name="T46" fmla="*/ 672 w 861"/>
                  <a:gd name="T47" fmla="*/ 5979 h 1857"/>
                  <a:gd name="T48" fmla="*/ 525 w 861"/>
                  <a:gd name="T49" fmla="*/ 6859 h 1857"/>
                  <a:gd name="T50" fmla="*/ 419 w 861"/>
                  <a:gd name="T51" fmla="*/ 5218 h 1857"/>
                  <a:gd name="T52" fmla="*/ 179 w 861"/>
                  <a:gd name="T53" fmla="*/ 5072 h 1857"/>
                  <a:gd name="T54" fmla="*/ 27 w 861"/>
                  <a:gd name="T55" fmla="*/ 4801 h 1857"/>
                  <a:gd name="T56" fmla="*/ 226 w 861"/>
                  <a:gd name="T57" fmla="*/ 4515 h 1857"/>
                  <a:gd name="T58" fmla="*/ 285 w 861"/>
                  <a:gd name="T59" fmla="*/ 4947 h 1857"/>
                  <a:gd name="T60" fmla="*/ 580 w 861"/>
                  <a:gd name="T61" fmla="*/ 5676 h 1857"/>
                  <a:gd name="T62" fmla="*/ 645 w 861"/>
                  <a:gd name="T63" fmla="*/ 5397 h 1857"/>
                  <a:gd name="T64" fmla="*/ 327 w 861"/>
                  <a:gd name="T65" fmla="*/ 3798 h 1857"/>
                  <a:gd name="T66" fmla="*/ 553 w 861"/>
                  <a:gd name="T67" fmla="*/ 3075 h 1857"/>
                  <a:gd name="T68" fmla="*/ 511 w 861"/>
                  <a:gd name="T69" fmla="*/ 2681 h 1857"/>
                  <a:gd name="T70" fmla="*/ 525 w 861"/>
                  <a:gd name="T71" fmla="*/ 1990 h 1857"/>
                  <a:gd name="T72" fmla="*/ 543 w 861"/>
                  <a:gd name="T73" fmla="*/ 1376 h 1857"/>
                  <a:gd name="T74" fmla="*/ 539 w 861"/>
                  <a:gd name="T75" fmla="*/ 1376 h 1857"/>
                  <a:gd name="T76" fmla="*/ 493 w 861"/>
                  <a:gd name="T77" fmla="*/ 1478 h 1857"/>
                  <a:gd name="T78" fmla="*/ 677 w 861"/>
                  <a:gd name="T79" fmla="*/ 2168 h 1857"/>
                  <a:gd name="T80" fmla="*/ 857 w 861"/>
                  <a:gd name="T81" fmla="*/ 3075 h 1857"/>
                  <a:gd name="T82" fmla="*/ 834 w 861"/>
                  <a:gd name="T83" fmla="*/ 2733 h 1857"/>
                  <a:gd name="T84" fmla="*/ 755 w 861"/>
                  <a:gd name="T85" fmla="*/ 1875 h 1857"/>
                  <a:gd name="T86" fmla="*/ 663 w 861"/>
                  <a:gd name="T87" fmla="*/ 547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p>
            </p:txBody>
          </p:sp>
          <p:sp>
            <p:nvSpPr>
              <p:cNvPr id="147470"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p>
            </p:txBody>
          </p:sp>
        </p:grpSp>
      </p:gr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9" name="Slide Number Placeholder 4"/>
          <p:cNvSpPr>
            <a:spLocks noGrp="1"/>
          </p:cNvSpPr>
          <p:nvPr>
            <p:ph type="sldNum" sz="quarter" idx="12"/>
            <p:custDataLst>
              <p:tags r:id="rId4"/>
            </p:custDataLst>
          </p:nvPr>
        </p:nvSpPr>
        <p:spPr>
          <a:xfrm>
            <a:off x="8632371" y="6490607"/>
            <a:ext cx="511628" cy="367393"/>
          </a:xfrm>
          <a:noFill/>
        </p:spPr>
        <p:txBody>
          <a:bodyPr/>
          <a:lstStyle/>
          <a:p>
            <a:fld id="{5FB00D04-96DF-4425-B942-AA53FF1C8940}" type="slidenum">
              <a:rPr lang="en-US" smtClean="0"/>
              <a:pPr/>
              <a:t>7</a:t>
            </a:fld>
            <a:endParaRPr lang="en-US" dirty="0" smtClean="0"/>
          </a:p>
        </p:txBody>
      </p:sp>
      <p:sp>
        <p:nvSpPr>
          <p:cNvPr id="1030" name="Text Box 2"/>
          <p:cNvSpPr txBox="1">
            <a:spLocks noChangeArrowheads="1"/>
          </p:cNvSpPr>
          <p:nvPr>
            <p:custDataLst>
              <p:tags r:id="rId5"/>
            </p:custDataLst>
          </p:nvPr>
        </p:nvSpPr>
        <p:spPr bwMode="auto">
          <a:xfrm>
            <a:off x="127000" y="2195185"/>
            <a:ext cx="9144000" cy="3924151"/>
          </a:xfrm>
          <a:prstGeom prst="rect">
            <a:avLst/>
          </a:prstGeom>
          <a:noFill/>
          <a:ln w="25400" algn="ctr">
            <a:noFill/>
            <a:miter lim="800000"/>
            <a:headEnd/>
            <a:tailEnd/>
          </a:ln>
        </p:spPr>
        <p:txBody>
          <a:bodyPr>
            <a:spAutoFit/>
          </a:bodyPr>
          <a:lstStyle/>
          <a:p>
            <a:pPr algn="ctr" eaLnBrk="0" hangingPunct="0">
              <a:spcBef>
                <a:spcPct val="50000"/>
              </a:spcBef>
            </a:pPr>
            <a:r>
              <a:rPr lang="en-US" sz="2400" b="1" dirty="0" smtClean="0">
                <a:solidFill>
                  <a:srgbClr val="000066"/>
                </a:solidFill>
              </a:rPr>
              <a:t>Mathematics </a:t>
            </a:r>
            <a:r>
              <a:rPr lang="en-US" sz="2400" b="1" dirty="0">
                <a:solidFill>
                  <a:srgbClr val="000066"/>
                </a:solidFill>
              </a:rPr>
              <a:t>Creates </a:t>
            </a:r>
            <a:br>
              <a:rPr lang="en-US" sz="2400" b="1" dirty="0">
                <a:solidFill>
                  <a:srgbClr val="000066"/>
                </a:solidFill>
              </a:rPr>
            </a:br>
            <a:r>
              <a:rPr lang="en-US" sz="1800" dirty="0">
                <a:solidFill>
                  <a:srgbClr val="000066"/>
                </a:solidFill>
              </a:rPr>
              <a:t>our </a:t>
            </a:r>
            <a:r>
              <a:rPr lang="en-US" sz="2400" b="1" dirty="0">
                <a:solidFill>
                  <a:srgbClr val="000066"/>
                </a:solidFill>
              </a:rPr>
              <a:t/>
            </a:r>
            <a:br>
              <a:rPr lang="en-US" sz="2400" b="1" dirty="0">
                <a:solidFill>
                  <a:srgbClr val="000066"/>
                </a:solidFill>
              </a:rPr>
            </a:br>
            <a:r>
              <a:rPr lang="en-US" sz="2400" b="1" dirty="0">
                <a:solidFill>
                  <a:srgbClr val="000066"/>
                </a:solidFill>
              </a:rPr>
              <a:t>Standard of </a:t>
            </a:r>
            <a:r>
              <a:rPr lang="en-US" sz="2400" b="1" dirty="0" smtClean="0">
                <a:solidFill>
                  <a:srgbClr val="000066"/>
                </a:solidFill>
              </a:rPr>
              <a:t>Living</a:t>
            </a:r>
            <a:br>
              <a:rPr lang="en-US" sz="2400" b="1" dirty="0" smtClean="0">
                <a:solidFill>
                  <a:srgbClr val="000066"/>
                </a:solidFill>
              </a:rPr>
            </a:br>
            <a:r>
              <a:rPr lang="en-US" sz="2400" b="1" dirty="0" smtClean="0">
                <a:solidFill>
                  <a:srgbClr val="000066"/>
                </a:solidFill>
              </a:rPr>
              <a:t/>
            </a:r>
            <a:br>
              <a:rPr lang="en-US" sz="2400" b="1" dirty="0" smtClean="0">
                <a:solidFill>
                  <a:srgbClr val="000066"/>
                </a:solidFill>
              </a:rPr>
            </a:br>
            <a:r>
              <a:rPr lang="en-US" sz="3200" b="1" dirty="0" smtClean="0">
                <a:solidFill>
                  <a:srgbClr val="000066"/>
                </a:solidFill>
              </a:rPr>
              <a:t>Mathematics replaces </a:t>
            </a:r>
            <a:br>
              <a:rPr lang="en-US" sz="3200" b="1" dirty="0" smtClean="0">
                <a:solidFill>
                  <a:srgbClr val="000066"/>
                </a:solidFill>
              </a:rPr>
            </a:br>
            <a:r>
              <a:rPr lang="en-US" sz="3200" b="1" dirty="0" smtClean="0">
                <a:solidFill>
                  <a:srgbClr val="000066"/>
                </a:solidFill>
              </a:rPr>
              <a:t>Trial and Error</a:t>
            </a:r>
            <a:br>
              <a:rPr lang="en-US" sz="3200" b="1" dirty="0" smtClean="0">
                <a:solidFill>
                  <a:srgbClr val="000066"/>
                </a:solidFill>
              </a:rPr>
            </a:br>
            <a:r>
              <a:rPr lang="en-US" sz="3200" b="1" dirty="0" smtClean="0">
                <a:solidFill>
                  <a:srgbClr val="000066"/>
                </a:solidFill>
              </a:rPr>
              <a:t>with Computation</a:t>
            </a:r>
          </a:p>
          <a:p>
            <a:pPr algn="ctr" eaLnBrk="0" hangingPunct="0">
              <a:spcBef>
                <a:spcPct val="50000"/>
              </a:spcBef>
            </a:pPr>
            <a:endParaRPr lang="en-US" sz="2400" b="1" dirty="0">
              <a:solidFill>
                <a:srgbClr val="000066"/>
              </a:solidFill>
            </a:endParaRPr>
          </a:p>
          <a:p>
            <a:pPr algn="ctr" eaLnBrk="0" hangingPunct="0">
              <a:spcBef>
                <a:spcPct val="50000"/>
              </a:spcBef>
            </a:pPr>
            <a:r>
              <a:rPr lang="en-US" sz="1800" i="1" dirty="0">
                <a:solidFill>
                  <a:srgbClr val="333399"/>
                </a:solidFill>
              </a:rPr>
              <a:t>*e.g.,</a:t>
            </a:r>
            <a:r>
              <a:rPr lang="en-US" sz="1800" b="1" i="1" dirty="0">
                <a:solidFill>
                  <a:srgbClr val="333399"/>
                </a:solidFill>
              </a:rPr>
              <a:t> </a:t>
            </a:r>
            <a:r>
              <a:rPr lang="en-US" sz="1800" i="1" dirty="0">
                <a:solidFill>
                  <a:srgbClr val="333399"/>
                </a:solidFill>
              </a:rPr>
              <a:t>Electricity, Computers, Fluid Dynamics, Optics, Structural Mechanics, </a:t>
            </a:r>
            <a:r>
              <a:rPr lang="en-US" sz="1800" i="1" dirty="0" smtClean="0">
                <a:solidFill>
                  <a:srgbClr val="333399"/>
                </a:solidFill>
              </a:rPr>
              <a:t>…..</a:t>
            </a:r>
            <a:endParaRPr lang="en-US" sz="1800" i="1" dirty="0">
              <a:solidFill>
                <a:srgbClr val="333399"/>
              </a:solidFill>
            </a:endParaRPr>
          </a:p>
        </p:txBody>
      </p:sp>
      <p:grpSp>
        <p:nvGrpSpPr>
          <p:cNvPr id="1031" name="Group 3"/>
          <p:cNvGrpSpPr>
            <a:grpSpLocks/>
          </p:cNvGrpSpPr>
          <p:nvPr>
            <p:custDataLst>
              <p:tags r:id="rId6"/>
            </p:custDataLst>
          </p:nvPr>
        </p:nvGrpSpPr>
        <p:grpSpPr bwMode="auto">
          <a:xfrm>
            <a:off x="2862263" y="117475"/>
            <a:ext cx="3225800" cy="1920875"/>
            <a:chOff x="1803" y="74"/>
            <a:chExt cx="2032" cy="1210"/>
          </a:xfrm>
        </p:grpSpPr>
        <p:sp>
          <p:nvSpPr>
            <p:cNvPr id="1032"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1026"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38148" name="Equation" r:id="rId9" imgW="596880" imgH="901440" progId="Equation.DSMT4">
                    <p:embed/>
                  </p:oleObj>
                </mc:Choice>
                <mc:Fallback>
                  <p:oleObj name="Equation" r:id="rId9" imgW="596880" imgH="901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38149" name="Equation" r:id="rId11" imgW="927000" imgH="749160" progId="Equation.DSMT4">
                    <p:embed/>
                  </p:oleObj>
                </mc:Choice>
                <mc:Fallback>
                  <p:oleObj name="Equation" r:id="rId11" imgW="927000" imgH="749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38150" name="Equation" r:id="rId13" imgW="634680" imgH="1307880" progId="Equation.DSMT4">
                    <p:embed/>
                  </p:oleObj>
                </mc:Choice>
                <mc:Fallback>
                  <p:oleObj name="Equation" r:id="rId13" imgW="634680" imgH="1307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3"/>
    </p:custDataLst>
    <p:extLst>
      <p:ext uri="{BB962C8B-B14F-4D97-AF65-F5344CB8AC3E}">
        <p14:creationId xmlns:p14="http://schemas.microsoft.com/office/powerpoint/2010/main" val="32797371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11"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0"/>
            <a:ext cx="4457700" cy="2362200"/>
          </a:xfrm>
        </p:spPr>
        <p:txBody>
          <a:bodyPr/>
          <a:lstStyle/>
          <a:p>
            <a:pPr>
              <a:defRPr/>
            </a:pPr>
            <a:r>
              <a:rPr lang="en-US" sz="2000" dirty="0" smtClean="0">
                <a:solidFill>
                  <a:schemeClr val="accent2">
                    <a:lumMod val="75000"/>
                  </a:schemeClr>
                </a:solidFill>
              </a:rPr>
              <a:t>Thousands  </a:t>
            </a:r>
            <a:r>
              <a:rPr lang="en-US" sz="2000" b="0" dirty="0" smtClean="0">
                <a:solidFill>
                  <a:schemeClr val="accent2">
                    <a:lumMod val="75000"/>
                  </a:schemeClr>
                </a:solidFill>
              </a:rPr>
              <a:t>of </a:t>
            </a:r>
            <a:r>
              <a:rPr lang="en-US" sz="2000" dirty="0" smtClean="0">
                <a:solidFill>
                  <a:schemeClr val="accent2">
                    <a:lumMod val="75000"/>
                  </a:schemeClr>
                </a:solidFill>
              </a:rPr>
              <a:t/>
            </a:r>
            <a:br>
              <a:rPr lang="en-US" sz="2000" dirty="0" smtClean="0">
                <a:solidFill>
                  <a:schemeClr val="accent2">
                    <a:lumMod val="75000"/>
                  </a:schemeClr>
                </a:solidFill>
              </a:rPr>
            </a:br>
            <a:r>
              <a:rPr lang="en-US" sz="2000" dirty="0" smtClean="0">
                <a:solidFill>
                  <a:schemeClr val="accent2">
                    <a:lumMod val="75000"/>
                  </a:schemeClr>
                </a:solidFill>
              </a:rPr>
              <a:t>Molecular Biologists </a:t>
            </a:r>
            <a:br>
              <a:rPr lang="en-US" sz="2000" dirty="0" smtClean="0">
                <a:solidFill>
                  <a:schemeClr val="accent2">
                    <a:lumMod val="75000"/>
                  </a:schemeClr>
                </a:solidFill>
              </a:rPr>
            </a:br>
            <a:r>
              <a:rPr lang="en-US" sz="2000" dirty="0" smtClean="0">
                <a:solidFill>
                  <a:schemeClr val="accent2">
                    <a:lumMod val="75000"/>
                  </a:schemeClr>
                </a:solidFill>
              </a:rPr>
              <a:t>Study Channels </a:t>
            </a:r>
            <a:br>
              <a:rPr lang="en-US" sz="2000" dirty="0" smtClean="0">
                <a:solidFill>
                  <a:schemeClr val="accent2">
                    <a:lumMod val="75000"/>
                  </a:schemeClr>
                </a:solidFill>
              </a:rPr>
            </a:br>
            <a:r>
              <a:rPr lang="en-US" sz="2000" dirty="0" smtClean="0">
                <a:solidFill>
                  <a:schemeClr val="accent2">
                    <a:lumMod val="75000"/>
                  </a:schemeClr>
                </a:solidFill>
              </a:rPr>
              <a:t>every day,</a:t>
            </a:r>
            <a:r>
              <a:rPr lang="en-US" sz="2400" dirty="0" smtClean="0">
                <a:solidFill>
                  <a:schemeClr val="accent2">
                    <a:lumMod val="75000"/>
                  </a:schemeClr>
                </a:solidFill>
              </a:rPr>
              <a:t/>
            </a:r>
            <a:br>
              <a:rPr lang="en-US" sz="2400" dirty="0" smtClean="0">
                <a:solidFill>
                  <a:schemeClr val="accent2">
                    <a:lumMod val="75000"/>
                  </a:schemeClr>
                </a:solidFill>
              </a:rPr>
            </a:br>
            <a:r>
              <a:rPr lang="en-US" sz="2400" b="0" i="1" dirty="0" smtClean="0">
                <a:solidFill>
                  <a:schemeClr val="accent2">
                    <a:lumMod val="75000"/>
                  </a:schemeClr>
                </a:solidFill>
              </a:rPr>
              <a:t>One protein molecule at a time</a:t>
            </a:r>
            <a:r>
              <a:rPr lang="en-US" sz="1800" b="0" i="1" dirty="0" smtClean="0">
                <a:solidFill>
                  <a:schemeClr val="accent2">
                    <a:lumMod val="75000"/>
                  </a:schemeClr>
                </a:solidFill>
              </a:rPr>
              <a:t/>
            </a:r>
            <a:br>
              <a:rPr lang="en-US" sz="1800" b="0" i="1" dirty="0" smtClean="0">
                <a:solidFill>
                  <a:schemeClr val="accent2">
                    <a:lumMod val="75000"/>
                  </a:schemeClr>
                </a:solidFill>
              </a:rPr>
            </a:br>
            <a:r>
              <a:rPr lang="en-US" sz="1600" b="0" dirty="0" smtClean="0">
                <a:solidFill>
                  <a:schemeClr val="accent2">
                    <a:lumMod val="75000"/>
                  </a:schemeClr>
                </a:solidFill>
              </a:rPr>
              <a:t>This number is not an exaggeration.</a:t>
            </a:r>
            <a:br>
              <a:rPr lang="en-US" sz="1600" b="0" dirty="0" smtClean="0">
                <a:solidFill>
                  <a:schemeClr val="accent2">
                    <a:lumMod val="75000"/>
                  </a:schemeClr>
                </a:solidFill>
              </a:rPr>
            </a:br>
            <a:r>
              <a:rPr lang="en-US" sz="1600" b="0" dirty="0" smtClean="0">
                <a:solidFill>
                  <a:schemeClr val="accent2">
                    <a:lumMod val="75000"/>
                  </a:schemeClr>
                </a:solidFill>
              </a:rPr>
              <a:t>We have sold &gt;10,000 AxoPatch amplifiers</a:t>
            </a:r>
            <a:r>
              <a:rPr lang="en-US" sz="1800" dirty="0" smtClean="0">
                <a:solidFill>
                  <a:schemeClr val="accent2">
                    <a:lumMod val="75000"/>
                  </a:schemeClr>
                </a:solidFill>
              </a:rPr>
              <a:t/>
            </a:r>
            <a:br>
              <a:rPr lang="en-US" sz="1800" dirty="0" smtClean="0">
                <a:solidFill>
                  <a:schemeClr val="accent2">
                    <a:lumMod val="75000"/>
                  </a:schemeClr>
                </a:solidFill>
              </a:rPr>
            </a:br>
            <a:r>
              <a:rPr lang="en-US" sz="1800" dirty="0" smtClean="0">
                <a:solidFill>
                  <a:schemeClr val="accent2">
                    <a:lumMod val="75000"/>
                  </a:schemeClr>
                </a:solidFill>
              </a:rPr>
              <a:t> </a:t>
            </a:r>
            <a:br>
              <a:rPr lang="en-US" sz="1800" dirty="0" smtClean="0">
                <a:solidFill>
                  <a:schemeClr val="accent2">
                    <a:lumMod val="75000"/>
                  </a:schemeClr>
                </a:solidFill>
              </a:rPr>
            </a:br>
            <a:r>
              <a:rPr lang="en-US" sz="1800" dirty="0" smtClean="0">
                <a:solidFill>
                  <a:schemeClr val="accent2">
                    <a:lumMod val="75000"/>
                  </a:schemeClr>
                </a:solidFill>
              </a:rPr>
              <a:t/>
            </a:r>
            <a:br>
              <a:rPr lang="en-US" sz="1800" dirty="0" smtClean="0">
                <a:solidFill>
                  <a:schemeClr val="accent2">
                    <a:lumMod val="75000"/>
                  </a:schemeClr>
                </a:solidFill>
              </a:rPr>
            </a:br>
            <a:r>
              <a:rPr lang="en-US" dirty="0" smtClean="0"/>
              <a:t> </a:t>
            </a:r>
            <a:endParaRPr lang="en-US" dirty="0"/>
          </a:p>
        </p:txBody>
      </p:sp>
      <p:sp>
        <p:nvSpPr>
          <p:cNvPr id="148483" name="Slide Number Placeholder 3"/>
          <p:cNvSpPr>
            <a:spLocks noGrp="1"/>
          </p:cNvSpPr>
          <p:nvPr>
            <p:ph type="sldNum" sz="quarter" idx="10"/>
            <p:custDataLst>
              <p:tags r:id="rId3"/>
            </p:custDataLst>
          </p:nvPr>
        </p:nvSpPr>
        <p:spPr>
          <a:noFill/>
        </p:spPr>
        <p:txBody>
          <a:bodyPr/>
          <a:lstStyle/>
          <a:p>
            <a:fld id="{4C1C16BA-BDD2-4230-A687-F7A92822A424}" type="slidenum">
              <a:rPr lang="en-US" smtClean="0">
                <a:latin typeface="Arial" pitchFamily="34" charset="0"/>
                <a:cs typeface="Arial" pitchFamily="34" charset="0"/>
              </a:rPr>
              <a:pPr/>
              <a:t>70</a:t>
            </a:fld>
            <a:endParaRPr lang="en-US" dirty="0" smtClean="0">
              <a:latin typeface="Arial" pitchFamily="34" charset="0"/>
              <a:cs typeface="Arial" pitchFamily="34" charset="0"/>
            </a:endParaRPr>
          </a:p>
        </p:txBody>
      </p:sp>
      <p:grpSp>
        <p:nvGrpSpPr>
          <p:cNvPr id="148484" name="Group 10"/>
          <p:cNvGrpSpPr>
            <a:grpSpLocks/>
          </p:cNvGrpSpPr>
          <p:nvPr>
            <p:custDataLst>
              <p:tags r:id="rId4"/>
            </p:custDataLst>
          </p:nvPr>
        </p:nvGrpSpPr>
        <p:grpSpPr bwMode="auto">
          <a:xfrm>
            <a:off x="4425950" y="188913"/>
            <a:ext cx="4600575" cy="6191250"/>
            <a:chOff x="4416810" y="389466"/>
            <a:chExt cx="4600188" cy="6190190"/>
          </a:xfrm>
        </p:grpSpPr>
        <p:pic>
          <p:nvPicPr>
            <p:cNvPr id="148498" name="Picture 2"/>
            <p:cNvPicPr>
              <a:picLocks noChangeAspect="1" noChangeArrowheads="1"/>
            </p:cNvPicPr>
            <p:nvPr/>
          </p:nvPicPr>
          <p:blipFill>
            <a:blip r:embed="rId12" cstate="print"/>
            <a:srcRect/>
            <a:stretch>
              <a:fillRect/>
            </a:stretch>
          </p:blipFill>
          <p:spPr bwMode="auto">
            <a:xfrm>
              <a:off x="4416811" y="389466"/>
              <a:ext cx="4600187" cy="6190190"/>
            </a:xfrm>
            <a:prstGeom prst="rect">
              <a:avLst/>
            </a:prstGeom>
            <a:noFill/>
            <a:ln w="9525">
              <a:noFill/>
              <a:miter lim="800000"/>
              <a:headEnd/>
              <a:tailEnd/>
            </a:ln>
          </p:spPr>
        </p:pic>
        <p:sp>
          <p:nvSpPr>
            <p:cNvPr id="148499" name="TextBox 11"/>
            <p:cNvSpPr txBox="1">
              <a:spLocks noChangeArrowheads="1"/>
            </p:cNvSpPr>
            <p:nvPr/>
          </p:nvSpPr>
          <p:spPr bwMode="auto">
            <a:xfrm>
              <a:off x="4416810" y="752941"/>
              <a:ext cx="2703286" cy="399982"/>
            </a:xfrm>
            <a:prstGeom prst="rect">
              <a:avLst/>
            </a:prstGeom>
            <a:solidFill>
              <a:srgbClr val="FFFF5B"/>
            </a:solidFill>
            <a:ln w="9525">
              <a:noFill/>
              <a:miter lim="800000"/>
              <a:headEnd/>
              <a:tailEnd/>
            </a:ln>
          </p:spPr>
          <p:txBody>
            <a:bodyPr>
              <a:spAutoFit/>
            </a:bodyPr>
            <a:lstStyle/>
            <a:p>
              <a:pPr algn="ctr"/>
              <a:r>
                <a:rPr lang="en-US" sz="2000" b="1" u="sng" dirty="0">
                  <a:solidFill>
                    <a:srgbClr val="262699"/>
                  </a:solidFill>
                </a:rPr>
                <a:t>Ion Channel Monthly</a:t>
              </a:r>
              <a:endParaRPr lang="en-US" sz="2400" dirty="0">
                <a:solidFill>
                  <a:srgbClr val="000000"/>
                </a:solidFill>
              </a:endParaRPr>
            </a:p>
          </p:txBody>
        </p:sp>
      </p:grpSp>
      <p:sp>
        <p:nvSpPr>
          <p:cNvPr id="148485" name="Rectangle 12"/>
          <p:cNvSpPr>
            <a:spLocks noChangeArrowheads="1"/>
          </p:cNvSpPr>
          <p:nvPr>
            <p:custDataLst>
              <p:tags r:id="rId5"/>
            </p:custDataLst>
          </p:nvPr>
        </p:nvSpPr>
        <p:spPr bwMode="auto">
          <a:xfrm>
            <a:off x="4503738" y="3695700"/>
            <a:ext cx="3627437" cy="522288"/>
          </a:xfrm>
          <a:prstGeom prst="rect">
            <a:avLst/>
          </a:prstGeom>
          <a:noFill/>
          <a:ln w="25400" algn="ctr">
            <a:noFill/>
            <a:round/>
            <a:headEnd/>
            <a:tailEnd/>
          </a:ln>
        </p:spPr>
        <p:txBody>
          <a:bodyPr tIns="137160" bIns="137160">
            <a:spAutoFit/>
          </a:bodyPr>
          <a:lstStyle/>
          <a:p>
            <a:pPr algn="ctr" eaLnBrk="0" hangingPunct="0">
              <a:spcBef>
                <a:spcPct val="50000"/>
              </a:spcBef>
            </a:pPr>
            <a:endParaRPr lang="en-US" dirty="0"/>
          </a:p>
        </p:txBody>
      </p:sp>
      <p:sp>
        <p:nvSpPr>
          <p:cNvPr id="148486" name="Rectangle 13"/>
          <p:cNvSpPr>
            <a:spLocks noChangeArrowheads="1"/>
          </p:cNvSpPr>
          <p:nvPr>
            <p:custDataLst>
              <p:tags r:id="rId6"/>
            </p:custDataLst>
          </p:nvPr>
        </p:nvSpPr>
        <p:spPr bwMode="auto">
          <a:xfrm>
            <a:off x="3763963" y="4564063"/>
            <a:ext cx="490537" cy="523875"/>
          </a:xfrm>
          <a:prstGeom prst="rect">
            <a:avLst/>
          </a:prstGeom>
          <a:noFill/>
          <a:ln w="25400" algn="ctr">
            <a:noFill/>
            <a:round/>
            <a:headEnd/>
            <a:tailEnd/>
          </a:ln>
        </p:spPr>
        <p:txBody>
          <a:bodyPr tIns="137160" bIns="137160">
            <a:spAutoFit/>
          </a:bodyPr>
          <a:lstStyle/>
          <a:p>
            <a:pPr algn="ctr" eaLnBrk="0" hangingPunct="0">
              <a:spcBef>
                <a:spcPct val="50000"/>
              </a:spcBef>
            </a:pPr>
            <a:endParaRPr lang="en-US" dirty="0"/>
          </a:p>
        </p:txBody>
      </p:sp>
      <p:sp useBgFill="1">
        <p:nvSpPr>
          <p:cNvPr id="148487" name="Rectangle 15"/>
          <p:cNvSpPr>
            <a:spLocks noChangeArrowheads="1"/>
          </p:cNvSpPr>
          <p:nvPr>
            <p:custDataLst>
              <p:tags r:id="rId7"/>
            </p:custDataLst>
          </p:nvPr>
        </p:nvSpPr>
        <p:spPr bwMode="auto">
          <a:xfrm>
            <a:off x="3838575" y="4005263"/>
            <a:ext cx="5132388" cy="2546350"/>
          </a:xfrm>
          <a:prstGeom prst="rect">
            <a:avLst/>
          </a:prstGeom>
          <a:ln w="25400" algn="ctr">
            <a:noFill/>
            <a:round/>
            <a:headEnd/>
            <a:tailEnd/>
          </a:ln>
        </p:spPr>
        <p:txBody>
          <a:bodyPr wrap="none" tIns="137160" bIns="137160"/>
          <a:lstStyle/>
          <a:p>
            <a:pPr algn="ctr" eaLnBrk="0" hangingPunct="0">
              <a:spcBef>
                <a:spcPct val="50000"/>
              </a:spcBef>
            </a:pPr>
            <a:endParaRPr lang="en-US" dirty="0"/>
          </a:p>
        </p:txBody>
      </p:sp>
      <p:grpSp>
        <p:nvGrpSpPr>
          <p:cNvPr id="148488" name="Group 23"/>
          <p:cNvGrpSpPr>
            <a:grpSpLocks/>
          </p:cNvGrpSpPr>
          <p:nvPr>
            <p:custDataLst>
              <p:tags r:id="rId8"/>
            </p:custDataLst>
          </p:nvPr>
        </p:nvGrpSpPr>
        <p:grpSpPr bwMode="auto">
          <a:xfrm>
            <a:off x="935038" y="2584450"/>
            <a:ext cx="7431087" cy="3949700"/>
            <a:chOff x="942661" y="2583872"/>
            <a:chExt cx="7430521" cy="3950671"/>
          </a:xfrm>
        </p:grpSpPr>
        <p:grpSp>
          <p:nvGrpSpPr>
            <p:cNvPr id="148489" name="Group 12"/>
            <p:cNvGrpSpPr>
              <a:grpSpLocks/>
            </p:cNvGrpSpPr>
            <p:nvPr/>
          </p:nvGrpSpPr>
          <p:grpSpPr bwMode="auto">
            <a:xfrm>
              <a:off x="942661" y="2583872"/>
              <a:ext cx="2593975" cy="3950671"/>
              <a:chOff x="904452" y="2667528"/>
              <a:chExt cx="2594610" cy="3950105"/>
            </a:xfrm>
          </p:grpSpPr>
          <p:grpSp>
            <p:nvGrpSpPr>
              <p:cNvPr id="148494" name="Group 7"/>
              <p:cNvGrpSpPr>
                <a:grpSpLocks/>
              </p:cNvGrpSpPr>
              <p:nvPr/>
            </p:nvGrpSpPr>
            <p:grpSpPr bwMode="auto">
              <a:xfrm>
                <a:off x="904452" y="2667528"/>
                <a:ext cx="2594610" cy="1721624"/>
                <a:chOff x="837778" y="4210050"/>
                <a:chExt cx="2594610" cy="1721624"/>
              </a:xfrm>
            </p:grpSpPr>
            <p:pic>
              <p:nvPicPr>
                <p:cNvPr id="15" name="Picture 14" descr="axopatch_200b_270.jpg"/>
                <p:cNvPicPr>
                  <a:picLocks noChangeAspect="1"/>
                </p:cNvPicPr>
                <p:nvPr/>
              </p:nvPicPr>
              <p:blipFill>
                <a:blip r:embed="rId13" cstate="print"/>
                <a:stretch>
                  <a:fillRect/>
                </a:stretch>
              </p:blipFill>
              <p:spPr>
                <a:xfrm>
                  <a:off x="837778" y="4210050"/>
                  <a:ext cx="2594610" cy="1441450"/>
                </a:xfrm>
                <a:prstGeom prst="rect">
                  <a:avLst/>
                </a:prstGeom>
                <a:ln w="25400">
                  <a:solidFill>
                    <a:schemeClr val="tx1"/>
                  </a:solidFill>
                </a:ln>
                <a:scene3d>
                  <a:camera prst="orthographicFront"/>
                  <a:lightRig rig="threePt" dir="t"/>
                </a:scene3d>
                <a:sp3d>
                  <a:bevelT/>
                </a:sp3d>
              </p:spPr>
            </p:pic>
            <p:sp>
              <p:nvSpPr>
                <p:cNvPr id="148497" name="TextBox 15"/>
                <p:cNvSpPr txBox="1">
                  <a:spLocks noChangeArrowheads="1"/>
                </p:cNvSpPr>
                <p:nvPr/>
              </p:nvSpPr>
              <p:spPr bwMode="auto">
                <a:xfrm>
                  <a:off x="1158874" y="5654675"/>
                  <a:ext cx="1981200" cy="276999"/>
                </a:xfrm>
                <a:prstGeom prst="rect">
                  <a:avLst/>
                </a:prstGeom>
                <a:noFill/>
                <a:ln w="25400">
                  <a:noFill/>
                  <a:miter lim="800000"/>
                  <a:headEnd/>
                  <a:tailEnd/>
                </a:ln>
              </p:spPr>
              <p:txBody>
                <a:bodyPr>
                  <a:spAutoFit/>
                </a:bodyPr>
                <a:lstStyle/>
                <a:p>
                  <a:pPr algn="ctr"/>
                  <a:r>
                    <a:rPr lang="en-US" sz="1200" dirty="0">
                      <a:solidFill>
                        <a:srgbClr val="000000"/>
                      </a:solidFill>
                    </a:rPr>
                    <a:t>AxoPatch 200B</a:t>
                  </a:r>
                </a:p>
              </p:txBody>
            </p:sp>
          </p:grpSp>
          <p:pic>
            <p:nvPicPr>
              <p:cNvPr id="148495" name="Picture 9" descr="axopatch noise.gif"/>
              <p:cNvPicPr>
                <a:picLocks noChangeAspect="1"/>
              </p:cNvPicPr>
              <p:nvPr/>
            </p:nvPicPr>
            <p:blipFill>
              <a:blip r:embed="rId14" cstate="print"/>
              <a:srcRect/>
              <a:stretch>
                <a:fillRect/>
              </a:stretch>
            </p:blipFill>
            <p:spPr bwMode="auto">
              <a:xfrm>
                <a:off x="1076019" y="4627821"/>
                <a:ext cx="2324100" cy="1989812"/>
              </a:xfrm>
              <a:prstGeom prst="rect">
                <a:avLst/>
              </a:prstGeom>
              <a:noFill/>
              <a:ln w="25400">
                <a:solidFill>
                  <a:schemeClr val="tx2"/>
                </a:solidFill>
                <a:miter lim="800000"/>
                <a:headEnd/>
                <a:tailEnd/>
              </a:ln>
            </p:spPr>
          </p:pic>
        </p:grpSp>
        <p:pic>
          <p:nvPicPr>
            <p:cNvPr id="148490" name="Picture 11" descr="Small Current 2011-01-17_103823.png"/>
            <p:cNvPicPr>
              <a:picLocks noChangeAspect="1"/>
            </p:cNvPicPr>
            <p:nvPr/>
          </p:nvPicPr>
          <p:blipFill>
            <a:blip r:embed="rId15" cstate="print"/>
            <a:srcRect/>
            <a:stretch>
              <a:fillRect/>
            </a:stretch>
          </p:blipFill>
          <p:spPr bwMode="auto">
            <a:xfrm>
              <a:off x="5069705" y="4179034"/>
              <a:ext cx="3303477" cy="2093579"/>
            </a:xfrm>
            <a:prstGeom prst="rect">
              <a:avLst/>
            </a:prstGeom>
            <a:noFill/>
            <a:ln w="19050">
              <a:solidFill>
                <a:schemeClr val="tx1"/>
              </a:solidFill>
              <a:miter lim="800000"/>
              <a:headEnd/>
              <a:tailEnd/>
            </a:ln>
          </p:spPr>
        </p:pic>
        <p:sp>
          <p:nvSpPr>
            <p:cNvPr id="17" name="TextBox 16"/>
            <p:cNvSpPr txBox="1"/>
            <p:nvPr/>
          </p:nvSpPr>
          <p:spPr>
            <a:xfrm>
              <a:off x="3680889" y="5176897"/>
              <a:ext cx="1382608" cy="416027"/>
            </a:xfrm>
            <a:prstGeom prst="rect">
              <a:avLst/>
            </a:prstGeom>
            <a:noFill/>
          </p:spPr>
          <p:txBody>
            <a:bodyPr>
              <a:spAutoFit/>
            </a:bodyPr>
            <a:lstStyle/>
            <a:p>
              <a:pPr algn="ctr">
                <a:defRPr/>
              </a:pPr>
              <a:r>
                <a:rPr lang="en-US" sz="1050" dirty="0">
                  <a:latin typeface="Arial Black" pitchFamily="34" charset="0"/>
                </a:rPr>
                <a:t>Femto-amps</a:t>
              </a:r>
            </a:p>
            <a:p>
              <a:pPr algn="ctr">
                <a:defRPr/>
              </a:pPr>
              <a:r>
                <a:rPr lang="en-US" sz="1050" dirty="0"/>
                <a:t>(10</a:t>
              </a:r>
              <a:r>
                <a:rPr lang="en-US" sz="1050" baseline="30000" dirty="0"/>
                <a:t>-15 </a:t>
              </a:r>
              <a:r>
                <a:rPr lang="en-US" sz="1050" dirty="0"/>
                <a:t>A)</a:t>
              </a:r>
            </a:p>
          </p:txBody>
        </p:sp>
        <p:cxnSp>
          <p:nvCxnSpPr>
            <p:cNvPr id="148492" name="Straight Arrow Connector 18"/>
            <p:cNvCxnSpPr>
              <a:cxnSpLocks noChangeShapeType="1"/>
            </p:cNvCxnSpPr>
            <p:nvPr/>
          </p:nvCxnSpPr>
          <p:spPr bwMode="auto">
            <a:xfrm>
              <a:off x="4866724" y="5297474"/>
              <a:ext cx="528992" cy="1"/>
            </a:xfrm>
            <a:prstGeom prst="straightConnector1">
              <a:avLst/>
            </a:prstGeom>
            <a:noFill/>
            <a:ln w="15875" algn="ctr">
              <a:solidFill>
                <a:schemeClr val="tx1"/>
              </a:solidFill>
              <a:round/>
              <a:headEnd/>
              <a:tailEnd type="arrow" w="med" len="med"/>
            </a:ln>
          </p:spPr>
        </p:cxnSp>
        <p:cxnSp>
          <p:nvCxnSpPr>
            <p:cNvPr id="148493" name="Straight Arrow Connector 21"/>
            <p:cNvCxnSpPr>
              <a:cxnSpLocks noChangeShapeType="1"/>
            </p:cNvCxnSpPr>
            <p:nvPr/>
          </p:nvCxnSpPr>
          <p:spPr bwMode="auto">
            <a:xfrm rot="10800000">
              <a:off x="3491346" y="5199234"/>
              <a:ext cx="415641" cy="113359"/>
            </a:xfrm>
            <a:prstGeom prst="straightConnector1">
              <a:avLst/>
            </a:prstGeom>
            <a:noFill/>
            <a:ln w="15875" algn="ctr">
              <a:solidFill>
                <a:schemeClr val="tx1"/>
              </a:solidFill>
              <a:round/>
              <a:headEnd/>
              <a:tailEnd type="arrow" w="med" len="med"/>
            </a:ln>
          </p:spPr>
        </p:cxnSp>
      </p:grpSp>
    </p:spTree>
    <p:custDataLst>
      <p:tags r:id="rId1"/>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alpha val="16000"/>
              </a:srgbClr>
            </a:gs>
            <a:gs pos="39999">
              <a:srgbClr val="85C2FF"/>
            </a:gs>
            <a:gs pos="70000">
              <a:srgbClr val="C4D6EB"/>
            </a:gs>
            <a:gs pos="100000">
              <a:srgbClr val="D0EAEC"/>
            </a:gs>
          </a:gsLst>
          <a:lin ang="5400000" scaled="0"/>
        </a:gradFill>
        <a:effectLst/>
      </p:bgPr>
    </p:bg>
    <p:spTree>
      <p:nvGrpSpPr>
        <p:cNvPr id="1" name=""/>
        <p:cNvGrpSpPr/>
        <p:nvPr/>
      </p:nvGrpSpPr>
      <p:grpSpPr>
        <a:xfrm>
          <a:off x="0" y="0"/>
          <a:ext cx="0" cy="0"/>
          <a:chOff x="0" y="0"/>
          <a:chExt cx="0" cy="0"/>
        </a:xfrm>
      </p:grpSpPr>
      <p:pic>
        <p:nvPicPr>
          <p:cNvPr id="3077" name="Picture 7"/>
          <p:cNvPicPr>
            <a:picLocks noChangeAspect="1" noChangeArrowheads="1"/>
          </p:cNvPicPr>
          <p:nvPr>
            <p:custDataLst>
              <p:tags r:id="rId3"/>
            </p:custDataLst>
          </p:nvPr>
        </p:nvPicPr>
        <p:blipFill>
          <a:blip r:embed="rId22" cstate="print"/>
          <a:srcRect l="4758" t="17641" b="32526"/>
          <a:stretch>
            <a:fillRect/>
          </a:stretch>
        </p:blipFill>
        <p:spPr bwMode="auto">
          <a:xfrm>
            <a:off x="341313" y="4038600"/>
            <a:ext cx="4354512" cy="714375"/>
          </a:xfrm>
          <a:prstGeom prst="rect">
            <a:avLst/>
          </a:prstGeom>
          <a:noFill/>
          <a:ln w="9525">
            <a:noFill/>
            <a:miter lim="800000"/>
            <a:headEnd/>
            <a:tailEnd/>
          </a:ln>
        </p:spPr>
      </p:pic>
      <p:pic>
        <p:nvPicPr>
          <p:cNvPr id="3078" name="Picture 8"/>
          <p:cNvPicPr>
            <a:picLocks noChangeAspect="1" noChangeArrowheads="1"/>
          </p:cNvPicPr>
          <p:nvPr>
            <p:custDataLst>
              <p:tags r:id="rId4"/>
            </p:custDataLst>
          </p:nvPr>
        </p:nvPicPr>
        <p:blipFill>
          <a:blip r:embed="rId23" cstate="print"/>
          <a:srcRect l="4758" t="17261" b="28918"/>
          <a:stretch>
            <a:fillRect/>
          </a:stretch>
        </p:blipFill>
        <p:spPr bwMode="auto">
          <a:xfrm>
            <a:off x="966788" y="2085975"/>
            <a:ext cx="3729037" cy="771525"/>
          </a:xfrm>
          <a:prstGeom prst="rect">
            <a:avLst/>
          </a:prstGeom>
          <a:noFill/>
          <a:ln w="9525">
            <a:noFill/>
            <a:miter lim="800000"/>
            <a:headEnd/>
            <a:tailEnd/>
          </a:ln>
        </p:spPr>
      </p:pic>
      <p:pic>
        <p:nvPicPr>
          <p:cNvPr id="3079" name="Picture 9"/>
          <p:cNvPicPr>
            <a:picLocks noChangeAspect="1" noChangeArrowheads="1"/>
          </p:cNvPicPr>
          <p:nvPr>
            <p:custDataLst>
              <p:tags r:id="rId5"/>
            </p:custDataLst>
          </p:nvPr>
        </p:nvPicPr>
        <p:blipFill>
          <a:blip r:embed="rId24" cstate="print"/>
          <a:srcRect l="4758" t="18163" b="30009"/>
          <a:stretch>
            <a:fillRect/>
          </a:stretch>
        </p:blipFill>
        <p:spPr bwMode="auto">
          <a:xfrm>
            <a:off x="341313" y="3027363"/>
            <a:ext cx="4354512" cy="742950"/>
          </a:xfrm>
          <a:prstGeom prst="rect">
            <a:avLst/>
          </a:prstGeom>
          <a:noFill/>
          <a:ln w="9525">
            <a:noFill/>
            <a:miter lim="800000"/>
            <a:headEnd/>
            <a:tailEnd/>
          </a:ln>
        </p:spPr>
      </p:pic>
      <p:graphicFrame>
        <p:nvGraphicFramePr>
          <p:cNvPr id="3074" name="Object 11"/>
          <p:cNvGraphicFramePr>
            <a:graphicFrameLocks noChangeAspect="1"/>
          </p:cNvGraphicFramePr>
          <p:nvPr>
            <p:custDataLst>
              <p:tags r:id="rId6"/>
            </p:custDataLst>
          </p:nvPr>
        </p:nvGraphicFramePr>
        <p:xfrm>
          <a:off x="5338763" y="2074863"/>
          <a:ext cx="3470275" cy="3154362"/>
        </p:xfrm>
        <a:graphic>
          <a:graphicData uri="http://schemas.openxmlformats.org/presentationml/2006/ole">
            <mc:AlternateContent xmlns:mc="http://schemas.openxmlformats.org/markup-compatibility/2006">
              <mc:Choice xmlns:v="urn:schemas-microsoft-com:vml" Requires="v">
                <p:oleObj spid="_x0000_s42063" name="Graph" r:id="rId25" imgW="3470400" imgH="3153600" progId="">
                  <p:embed/>
                </p:oleObj>
              </mc:Choice>
              <mc:Fallback>
                <p:oleObj name="Graph" r:id="rId25" imgW="3470400" imgH="315360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8763" y="2074863"/>
                        <a:ext cx="3470275"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Box 17"/>
          <p:cNvSpPr txBox="1">
            <a:spLocks noChangeArrowheads="1"/>
          </p:cNvSpPr>
          <p:nvPr>
            <p:custDataLst>
              <p:tags r:id="rId7"/>
            </p:custDataLst>
          </p:nvPr>
        </p:nvSpPr>
        <p:spPr bwMode="auto">
          <a:xfrm>
            <a:off x="6261100" y="4762500"/>
            <a:ext cx="1782763"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Open Duration /ms</a:t>
            </a:r>
          </a:p>
        </p:txBody>
      </p:sp>
      <p:sp>
        <p:nvSpPr>
          <p:cNvPr id="3081" name="TextBox 18"/>
          <p:cNvSpPr txBox="1">
            <a:spLocks noChangeArrowheads="1"/>
          </p:cNvSpPr>
          <p:nvPr>
            <p:custDataLst>
              <p:tags r:id="rId8"/>
            </p:custDataLst>
          </p:nvPr>
        </p:nvSpPr>
        <p:spPr bwMode="auto">
          <a:xfrm rot="-5400000">
            <a:off x="4383088" y="3238500"/>
            <a:ext cx="1878012"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Open Amplitude, pA</a:t>
            </a:r>
          </a:p>
        </p:txBody>
      </p:sp>
      <p:sp>
        <p:nvSpPr>
          <p:cNvPr id="3082" name="TextBox 19"/>
          <p:cNvSpPr txBox="1">
            <a:spLocks noChangeArrowheads="1"/>
          </p:cNvSpPr>
          <p:nvPr>
            <p:custDataLst>
              <p:tags r:id="rId9"/>
            </p:custDataLst>
          </p:nvPr>
        </p:nvSpPr>
        <p:spPr bwMode="auto">
          <a:xfrm>
            <a:off x="508000" y="5086350"/>
            <a:ext cx="4156075" cy="338138"/>
          </a:xfrm>
          <a:prstGeom prst="rect">
            <a:avLst/>
          </a:prstGeom>
          <a:noFill/>
          <a:ln w="9525">
            <a:noFill/>
            <a:miter lim="800000"/>
            <a:headEnd/>
            <a:tailEnd/>
          </a:ln>
        </p:spPr>
        <p:txBody>
          <a:bodyPr>
            <a:spAutoFit/>
          </a:bodyPr>
          <a:lstStyle/>
          <a:p>
            <a:r>
              <a:rPr lang="en-US" dirty="0">
                <a:solidFill>
                  <a:srgbClr val="000020"/>
                </a:solidFill>
                <a:latin typeface="Calibri" pitchFamily="34" charset="0"/>
              </a:rPr>
              <a:t>Lowpass Filter = 1 kHz      Sample Rate = 20 kHz</a:t>
            </a:r>
          </a:p>
        </p:txBody>
      </p:sp>
      <p:sp>
        <p:nvSpPr>
          <p:cNvPr id="3083" name="TextBox 20"/>
          <p:cNvSpPr txBox="1">
            <a:spLocks noChangeArrowheads="1"/>
          </p:cNvSpPr>
          <p:nvPr>
            <p:custDataLst>
              <p:tags r:id="rId10"/>
            </p:custDataLst>
          </p:nvPr>
        </p:nvSpPr>
        <p:spPr bwMode="auto">
          <a:xfrm>
            <a:off x="511175" y="6118225"/>
            <a:ext cx="8397875" cy="307975"/>
          </a:xfrm>
          <a:prstGeom prst="rect">
            <a:avLst/>
          </a:prstGeom>
          <a:noFill/>
          <a:ln w="9525">
            <a:noFill/>
            <a:miter lim="800000"/>
            <a:headEnd/>
            <a:tailEnd/>
          </a:ln>
        </p:spPr>
        <p:txBody>
          <a:bodyPr>
            <a:spAutoFit/>
          </a:bodyPr>
          <a:lstStyle/>
          <a:p>
            <a:r>
              <a:rPr lang="en-US" sz="1400" b="1" dirty="0">
                <a:solidFill>
                  <a:srgbClr val="000020"/>
                </a:solidFill>
                <a:latin typeface="Calibri" pitchFamily="34" charset="0"/>
              </a:rPr>
              <a:t>Ca</a:t>
            </a:r>
            <a:r>
              <a:rPr lang="en-US" sz="1400" b="1" baseline="30000" dirty="0">
                <a:solidFill>
                  <a:srgbClr val="000020"/>
                </a:solidFill>
                <a:latin typeface="Calibri" pitchFamily="34" charset="0"/>
              </a:rPr>
              <a:t>2+</a:t>
            </a:r>
            <a:r>
              <a:rPr lang="en-US" sz="1400" b="1" dirty="0">
                <a:solidFill>
                  <a:srgbClr val="000020"/>
                </a:solidFill>
                <a:latin typeface="Calibri" pitchFamily="34" charset="0"/>
              </a:rPr>
              <a:t> Release Channel of Inositol Trisphosphate Receptor: slide and data from Josefina Ramos-Franco. Thanks!</a:t>
            </a:r>
            <a:endParaRPr lang="en-US" b="1" dirty="0">
              <a:solidFill>
                <a:srgbClr val="000020"/>
              </a:solidFill>
              <a:latin typeface="Calibri" pitchFamily="34" charset="0"/>
            </a:endParaRPr>
          </a:p>
        </p:txBody>
      </p:sp>
      <p:sp>
        <p:nvSpPr>
          <p:cNvPr id="3084" name="TextBox 14"/>
          <p:cNvSpPr txBox="1">
            <a:spLocks noChangeArrowheads="1"/>
          </p:cNvSpPr>
          <p:nvPr>
            <p:custDataLst>
              <p:tags r:id="rId11"/>
            </p:custDataLst>
          </p:nvPr>
        </p:nvSpPr>
        <p:spPr bwMode="auto">
          <a:xfrm>
            <a:off x="2586038" y="5556250"/>
            <a:ext cx="3771900" cy="338138"/>
          </a:xfrm>
          <a:prstGeom prst="rect">
            <a:avLst/>
          </a:prstGeom>
          <a:noFill/>
          <a:ln w="9525">
            <a:solidFill>
              <a:srgbClr val="000000"/>
            </a:solidFill>
            <a:prstDash val="sysDot"/>
            <a:miter lim="800000"/>
            <a:headEnd/>
            <a:tailEnd/>
          </a:ln>
        </p:spPr>
        <p:txBody>
          <a:bodyPr wrap="none">
            <a:spAutoFit/>
          </a:bodyPr>
          <a:lstStyle/>
          <a:p>
            <a:r>
              <a:rPr lang="en-US" b="1" dirty="0">
                <a:solidFill>
                  <a:srgbClr val="000020"/>
                </a:solidFill>
              </a:rPr>
              <a:t>Typical Raw Single Channel Records</a:t>
            </a:r>
            <a:endParaRPr lang="en-US" sz="3200" b="1" dirty="0">
              <a:solidFill>
                <a:srgbClr val="000020"/>
              </a:solidFill>
            </a:endParaRPr>
          </a:p>
        </p:txBody>
      </p:sp>
      <p:sp>
        <p:nvSpPr>
          <p:cNvPr id="3085" name="TextBox 15"/>
          <p:cNvSpPr txBox="1">
            <a:spLocks noChangeArrowheads="1"/>
          </p:cNvSpPr>
          <p:nvPr>
            <p:custDataLst>
              <p:tags r:id="rId12"/>
            </p:custDataLst>
          </p:nvPr>
        </p:nvSpPr>
        <p:spPr bwMode="auto">
          <a:xfrm>
            <a:off x="1109663" y="1541463"/>
            <a:ext cx="2147887" cy="338137"/>
          </a:xfrm>
          <a:prstGeom prst="rect">
            <a:avLst/>
          </a:prstGeom>
          <a:noFill/>
          <a:ln w="9525">
            <a:noFill/>
            <a:miter lim="800000"/>
            <a:headEnd/>
            <a:tailEnd/>
          </a:ln>
        </p:spPr>
        <p:txBody>
          <a:bodyPr>
            <a:spAutoFit/>
          </a:bodyPr>
          <a:lstStyle/>
          <a:p>
            <a:r>
              <a:rPr lang="en-US" b="1" dirty="0">
                <a:solidFill>
                  <a:srgbClr val="000020"/>
                </a:solidFill>
              </a:rPr>
              <a:t>Current vs. time</a:t>
            </a:r>
            <a:r>
              <a:rPr lang="en-US" dirty="0">
                <a:solidFill>
                  <a:srgbClr val="E0E0E0"/>
                </a:solidFill>
              </a:rPr>
              <a:t> </a:t>
            </a:r>
          </a:p>
        </p:txBody>
      </p:sp>
      <p:sp>
        <p:nvSpPr>
          <p:cNvPr id="3086" name="Rectangle 16"/>
          <p:cNvSpPr>
            <a:spLocks noChangeArrowheads="1"/>
          </p:cNvSpPr>
          <p:nvPr>
            <p:custDataLst>
              <p:tags r:id="rId13"/>
            </p:custDataLst>
          </p:nvPr>
        </p:nvSpPr>
        <p:spPr bwMode="auto">
          <a:xfrm>
            <a:off x="5973763" y="1512888"/>
            <a:ext cx="2649537" cy="400050"/>
          </a:xfrm>
          <a:prstGeom prst="rect">
            <a:avLst/>
          </a:prstGeom>
          <a:noFill/>
          <a:ln w="9525">
            <a:noFill/>
            <a:miter lim="800000"/>
            <a:headEnd/>
            <a:tailEnd/>
          </a:ln>
        </p:spPr>
        <p:txBody>
          <a:bodyPr wrap="none">
            <a:spAutoFit/>
          </a:bodyPr>
          <a:lstStyle/>
          <a:p>
            <a:r>
              <a:rPr lang="en-US" sz="2000" b="1" dirty="0">
                <a:solidFill>
                  <a:srgbClr val="000020"/>
                </a:solidFill>
                <a:latin typeface="Calibri" pitchFamily="34" charset="0"/>
              </a:rPr>
              <a:t>Amplitude vs. Duration</a:t>
            </a:r>
            <a:endParaRPr lang="en-US" dirty="0">
              <a:solidFill>
                <a:srgbClr val="000020"/>
              </a:solidFill>
            </a:endParaRPr>
          </a:p>
        </p:txBody>
      </p:sp>
      <p:sp>
        <p:nvSpPr>
          <p:cNvPr id="3087" name="Rectangle 17"/>
          <p:cNvSpPr>
            <a:spLocks noChangeArrowheads="1"/>
          </p:cNvSpPr>
          <p:nvPr>
            <p:custDataLst>
              <p:tags r:id="rId14"/>
            </p:custDataLst>
          </p:nvPr>
        </p:nvSpPr>
        <p:spPr bwMode="auto">
          <a:xfrm>
            <a:off x="273050" y="0"/>
            <a:ext cx="8518525" cy="1016000"/>
          </a:xfrm>
          <a:prstGeom prst="rect">
            <a:avLst/>
          </a:prstGeom>
          <a:noFill/>
          <a:ln w="9525">
            <a:noFill/>
            <a:miter lim="800000"/>
            <a:headEnd/>
            <a:tailEnd/>
          </a:ln>
        </p:spPr>
        <p:txBody>
          <a:bodyPr>
            <a:spAutoFit/>
          </a:bodyPr>
          <a:lstStyle/>
          <a:p>
            <a:pPr algn="ctr"/>
            <a:r>
              <a:rPr lang="en-US" sz="3600" b="1" dirty="0">
                <a:solidFill>
                  <a:srgbClr val="000020"/>
                </a:solidFill>
              </a:rPr>
              <a:t>Channel Structure Does Not Change</a:t>
            </a:r>
          </a:p>
          <a:p>
            <a:pPr algn="ctr"/>
            <a:r>
              <a:rPr lang="en-US" sz="2400" b="1" dirty="0">
                <a:solidFill>
                  <a:srgbClr val="000020"/>
                </a:solidFill>
              </a:rPr>
              <a:t>once the channel is open</a:t>
            </a:r>
            <a:endParaRPr lang="en-US" b="1" dirty="0">
              <a:solidFill>
                <a:srgbClr val="E0E0E0"/>
              </a:solidFill>
            </a:endParaRPr>
          </a:p>
        </p:txBody>
      </p:sp>
      <p:grpSp>
        <p:nvGrpSpPr>
          <p:cNvPr id="3088" name="Group 23"/>
          <p:cNvGrpSpPr>
            <a:grpSpLocks/>
          </p:cNvGrpSpPr>
          <p:nvPr>
            <p:custDataLst>
              <p:tags r:id="rId15"/>
            </p:custDataLst>
          </p:nvPr>
        </p:nvGrpSpPr>
        <p:grpSpPr bwMode="auto">
          <a:xfrm>
            <a:off x="3922713" y="3724275"/>
            <a:ext cx="828675" cy="728663"/>
            <a:chOff x="3922295" y="3723773"/>
            <a:chExt cx="829093" cy="729165"/>
          </a:xfrm>
        </p:grpSpPr>
        <p:sp>
          <p:nvSpPr>
            <p:cNvPr id="3093" name="TextBox 15"/>
            <p:cNvSpPr txBox="1">
              <a:spLocks noChangeArrowheads="1"/>
            </p:cNvSpPr>
            <p:nvPr/>
          </p:nvSpPr>
          <p:spPr bwMode="auto">
            <a:xfrm>
              <a:off x="3984959" y="3723773"/>
              <a:ext cx="561975"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5 pA</a:t>
              </a:r>
            </a:p>
          </p:txBody>
        </p:sp>
        <p:sp>
          <p:nvSpPr>
            <p:cNvPr id="3094" name="TextBox 16"/>
            <p:cNvSpPr txBox="1">
              <a:spLocks noChangeArrowheads="1"/>
            </p:cNvSpPr>
            <p:nvPr/>
          </p:nvSpPr>
          <p:spPr bwMode="auto">
            <a:xfrm>
              <a:off x="3965575" y="4114800"/>
              <a:ext cx="785813" cy="338138"/>
            </a:xfrm>
            <a:prstGeom prst="rect">
              <a:avLst/>
            </a:prstGeom>
            <a:noFill/>
            <a:ln w="9525">
              <a:noFill/>
              <a:miter lim="800000"/>
              <a:headEnd/>
              <a:tailEnd/>
            </a:ln>
          </p:spPr>
          <p:txBody>
            <a:bodyPr wrap="none">
              <a:spAutoFit/>
            </a:bodyPr>
            <a:lstStyle/>
            <a:p>
              <a:r>
                <a:rPr lang="en-US" dirty="0">
                  <a:solidFill>
                    <a:srgbClr val="000020"/>
                  </a:solidFill>
                  <a:latin typeface="Calibri" pitchFamily="34" charset="0"/>
                </a:rPr>
                <a:t>100 ms</a:t>
              </a:r>
            </a:p>
          </p:txBody>
        </p:sp>
        <p:grpSp>
          <p:nvGrpSpPr>
            <p:cNvPr id="3095" name="Group 22"/>
            <p:cNvGrpSpPr>
              <a:grpSpLocks/>
            </p:cNvGrpSpPr>
            <p:nvPr/>
          </p:nvGrpSpPr>
          <p:grpSpPr bwMode="auto">
            <a:xfrm>
              <a:off x="3922295" y="3826042"/>
              <a:ext cx="673768" cy="336884"/>
              <a:chOff x="3922295" y="3826042"/>
              <a:chExt cx="673768" cy="336884"/>
            </a:xfrm>
          </p:grpSpPr>
          <p:cxnSp>
            <p:nvCxnSpPr>
              <p:cNvPr id="3096" name="Straight Connector 19"/>
              <p:cNvCxnSpPr>
                <a:cxnSpLocks noChangeShapeType="1"/>
              </p:cNvCxnSpPr>
              <p:nvPr/>
            </p:nvCxnSpPr>
            <p:spPr bwMode="auto">
              <a:xfrm rot="5400000">
                <a:off x="3753853" y="3994484"/>
                <a:ext cx="336884" cy="0"/>
              </a:xfrm>
              <a:prstGeom prst="line">
                <a:avLst/>
              </a:prstGeom>
              <a:noFill/>
              <a:ln w="22225" algn="ctr">
                <a:solidFill>
                  <a:srgbClr val="000000"/>
                </a:solidFill>
                <a:round/>
                <a:headEnd/>
                <a:tailEnd/>
              </a:ln>
            </p:spPr>
          </p:cxnSp>
          <p:cxnSp>
            <p:nvCxnSpPr>
              <p:cNvPr id="3097" name="Straight Connector 20"/>
              <p:cNvCxnSpPr>
                <a:cxnSpLocks noChangeShapeType="1"/>
              </p:cNvCxnSpPr>
              <p:nvPr/>
            </p:nvCxnSpPr>
            <p:spPr bwMode="auto">
              <a:xfrm>
                <a:off x="3922295" y="4146884"/>
                <a:ext cx="673768" cy="0"/>
              </a:xfrm>
              <a:prstGeom prst="line">
                <a:avLst/>
              </a:prstGeom>
              <a:noFill/>
              <a:ln w="22225" algn="ctr">
                <a:solidFill>
                  <a:srgbClr val="000000"/>
                </a:solidFill>
                <a:round/>
                <a:headEnd/>
                <a:tailEnd/>
              </a:ln>
            </p:spPr>
          </p:cxnSp>
        </p:grpSp>
      </p:grpSp>
      <p:sp>
        <p:nvSpPr>
          <p:cNvPr id="3089" name="TextBox 20"/>
          <p:cNvSpPr txBox="1">
            <a:spLocks noChangeArrowheads="1"/>
          </p:cNvSpPr>
          <p:nvPr>
            <p:custDataLst>
              <p:tags r:id="rId16"/>
            </p:custDataLst>
          </p:nvPr>
        </p:nvSpPr>
        <p:spPr bwMode="auto">
          <a:xfrm>
            <a:off x="0" y="2573338"/>
            <a:ext cx="696913" cy="276225"/>
          </a:xfrm>
          <a:prstGeom prst="rect">
            <a:avLst/>
          </a:prstGeom>
          <a:noFill/>
          <a:ln w="9525">
            <a:noFill/>
            <a:miter lim="800000"/>
            <a:headEnd/>
            <a:tailEnd/>
          </a:ln>
        </p:spPr>
        <p:txBody>
          <a:bodyPr wrap="none">
            <a:spAutoFit/>
          </a:bodyPr>
          <a:lstStyle/>
          <a:p>
            <a:r>
              <a:rPr lang="en-US" sz="1200" b="1" dirty="0">
                <a:solidFill>
                  <a:srgbClr val="000020"/>
                </a:solidFill>
              </a:rPr>
              <a:t>Closed</a:t>
            </a:r>
            <a:endParaRPr lang="en-US" b="1" dirty="0">
              <a:solidFill>
                <a:srgbClr val="000020"/>
              </a:solidFill>
            </a:endParaRPr>
          </a:p>
        </p:txBody>
      </p:sp>
      <p:sp>
        <p:nvSpPr>
          <p:cNvPr id="3090" name="Rectangle 23"/>
          <p:cNvSpPr>
            <a:spLocks noChangeArrowheads="1"/>
          </p:cNvSpPr>
          <p:nvPr>
            <p:custDataLst>
              <p:tags r:id="rId17"/>
            </p:custDataLst>
          </p:nvPr>
        </p:nvSpPr>
        <p:spPr bwMode="auto">
          <a:xfrm>
            <a:off x="0" y="2111375"/>
            <a:ext cx="579438" cy="277813"/>
          </a:xfrm>
          <a:prstGeom prst="rect">
            <a:avLst/>
          </a:prstGeom>
          <a:noFill/>
          <a:ln w="9525">
            <a:noFill/>
            <a:miter lim="800000"/>
            <a:headEnd/>
            <a:tailEnd/>
          </a:ln>
        </p:spPr>
        <p:txBody>
          <a:bodyPr wrap="none">
            <a:spAutoFit/>
          </a:bodyPr>
          <a:lstStyle/>
          <a:p>
            <a:r>
              <a:rPr lang="en-US" sz="1200" b="1" dirty="0">
                <a:solidFill>
                  <a:srgbClr val="000020"/>
                </a:solidFill>
              </a:rPr>
              <a:t>Open</a:t>
            </a:r>
            <a:endParaRPr lang="en-US" dirty="0">
              <a:solidFill>
                <a:srgbClr val="E0E0E0"/>
              </a:solidFill>
            </a:endParaRPr>
          </a:p>
        </p:txBody>
      </p:sp>
      <p:cxnSp>
        <p:nvCxnSpPr>
          <p:cNvPr id="3091" name="Straight Connector 25"/>
          <p:cNvCxnSpPr>
            <a:cxnSpLocks noChangeShapeType="1"/>
          </p:cNvCxnSpPr>
          <p:nvPr>
            <p:custDataLst>
              <p:tags r:id="rId18"/>
            </p:custDataLst>
          </p:nvPr>
        </p:nvCxnSpPr>
        <p:spPr bwMode="auto">
          <a:xfrm>
            <a:off x="666750" y="2200275"/>
            <a:ext cx="4010025" cy="14288"/>
          </a:xfrm>
          <a:prstGeom prst="line">
            <a:avLst/>
          </a:prstGeom>
          <a:noFill/>
          <a:ln w="12700" algn="ctr">
            <a:solidFill>
              <a:srgbClr val="000000"/>
            </a:solidFill>
            <a:prstDash val="dashDot"/>
            <a:round/>
            <a:headEnd/>
            <a:tailEnd/>
          </a:ln>
        </p:spPr>
      </p:cxnSp>
      <p:cxnSp>
        <p:nvCxnSpPr>
          <p:cNvPr id="3092" name="Straight Connector 31"/>
          <p:cNvCxnSpPr>
            <a:cxnSpLocks noChangeShapeType="1"/>
          </p:cNvCxnSpPr>
          <p:nvPr>
            <p:custDataLst>
              <p:tags r:id="rId19"/>
            </p:custDataLst>
          </p:nvPr>
        </p:nvCxnSpPr>
        <p:spPr bwMode="auto">
          <a:xfrm>
            <a:off x="658813" y="2720975"/>
            <a:ext cx="307975" cy="0"/>
          </a:xfrm>
          <a:prstGeom prst="line">
            <a:avLst/>
          </a:prstGeom>
          <a:noFill/>
          <a:ln w="12700" algn="ctr">
            <a:solidFill>
              <a:srgbClr val="000000"/>
            </a:solidFill>
            <a:prstDash val="dashDot"/>
            <a:round/>
            <a:headEnd/>
            <a:tailEnd/>
          </a:ln>
        </p:spPr>
      </p:cxnSp>
    </p:spTree>
    <p:custDataLst>
      <p:tags r:id="rId2"/>
    </p:custDataLst>
    <p:extLst>
      <p:ext uri="{BB962C8B-B14F-4D97-AF65-F5344CB8AC3E}">
        <p14:creationId xmlns:p14="http://schemas.microsoft.com/office/powerpoint/2010/main" val="17738846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6674" name="TextBox 46"/>
          <p:cNvSpPr txBox="1">
            <a:spLocks noChangeArrowheads="1"/>
          </p:cNvSpPr>
          <p:nvPr>
            <p:custDataLst>
              <p:tags r:id="rId3"/>
            </p:custDataLst>
          </p:nvPr>
        </p:nvSpPr>
        <p:spPr bwMode="auto">
          <a:xfrm>
            <a:off x="5659438" y="1347788"/>
            <a:ext cx="1273175" cy="585787"/>
          </a:xfrm>
          <a:prstGeom prst="rect">
            <a:avLst/>
          </a:prstGeom>
          <a:noFill/>
          <a:ln w="9525">
            <a:noFill/>
            <a:miter lim="800000"/>
            <a:headEnd/>
            <a:tailEnd/>
          </a:ln>
        </p:spPr>
        <p:txBody>
          <a:bodyPr>
            <a:spAutoFit/>
          </a:bodyPr>
          <a:lstStyle/>
          <a:p>
            <a:r>
              <a:rPr lang="en-US" dirty="0">
                <a:solidFill>
                  <a:srgbClr val="19066A"/>
                </a:solidFill>
              </a:rPr>
              <a:t>ompF porin</a:t>
            </a:r>
            <a:r>
              <a:rPr lang="en-US" dirty="0">
                <a:solidFill>
                  <a:srgbClr val="333399">
                    <a:lumMod val="50000"/>
                  </a:srgbClr>
                </a:solidFill>
              </a:rPr>
              <a:t/>
            </a:r>
            <a:br>
              <a:rPr lang="en-US" dirty="0">
                <a:solidFill>
                  <a:srgbClr val="333399">
                    <a:lumMod val="50000"/>
                  </a:srgbClr>
                </a:solidFill>
              </a:rPr>
            </a:br>
            <a:endParaRPr lang="en-US" dirty="0">
              <a:solidFill>
                <a:srgbClr val="333399">
                  <a:lumMod val="50000"/>
                </a:srgbClr>
              </a:solidFill>
            </a:endParaRPr>
          </a:p>
        </p:txBody>
      </p:sp>
      <p:sp>
        <p:nvSpPr>
          <p:cNvPr id="156675" name="Slide Number Placeholder 4"/>
          <p:cNvSpPr>
            <a:spLocks noGrp="1"/>
          </p:cNvSpPr>
          <p:nvPr>
            <p:ph type="sldNum" sz="quarter" idx="12"/>
            <p:custDataLst>
              <p:tags r:id="rId4"/>
            </p:custDataLst>
          </p:nvPr>
        </p:nvSpPr>
        <p:spPr>
          <a:noFill/>
        </p:spPr>
        <p:txBody>
          <a:bodyPr/>
          <a:lstStyle/>
          <a:p>
            <a:fld id="{99A3E477-0992-41BD-A1CC-CE19BA863094}" type="slidenum">
              <a:rPr lang="en-US" smtClean="0">
                <a:cs typeface="Arial" pitchFamily="34" charset="0"/>
              </a:rPr>
              <a:pPr/>
              <a:t>72</a:t>
            </a:fld>
            <a:endParaRPr lang="en-US" dirty="0" smtClean="0">
              <a:cs typeface="Arial" pitchFamily="34" charset="0"/>
            </a:endParaRPr>
          </a:p>
        </p:txBody>
      </p:sp>
      <p:grpSp>
        <p:nvGrpSpPr>
          <p:cNvPr id="156676" name="Group 44"/>
          <p:cNvGrpSpPr>
            <a:grpSpLocks/>
          </p:cNvGrpSpPr>
          <p:nvPr>
            <p:custDataLst>
              <p:tags r:id="rId5"/>
            </p:custDataLst>
          </p:nvPr>
        </p:nvGrpSpPr>
        <p:grpSpPr bwMode="auto">
          <a:xfrm>
            <a:off x="1233488" y="1920875"/>
            <a:ext cx="1454150" cy="3478213"/>
            <a:chOff x="208394" y="2272083"/>
            <a:chExt cx="1453373" cy="3477875"/>
          </a:xfrm>
        </p:grpSpPr>
        <p:cxnSp>
          <p:nvCxnSpPr>
            <p:cNvPr id="156699" name="Straight Arrow Connector 39"/>
            <p:cNvCxnSpPr>
              <a:cxnSpLocks noChangeShapeType="1"/>
            </p:cNvCxnSpPr>
            <p:nvPr/>
          </p:nvCxnSpPr>
          <p:spPr bwMode="auto">
            <a:xfrm flipV="1">
              <a:off x="502518" y="5120513"/>
              <a:ext cx="985926" cy="0"/>
            </a:xfrm>
            <a:prstGeom prst="straightConnector1">
              <a:avLst/>
            </a:prstGeom>
            <a:noFill/>
            <a:ln w="15875" algn="ctr">
              <a:solidFill>
                <a:schemeClr val="tx1"/>
              </a:solidFill>
              <a:round/>
              <a:headEnd type="arrow" w="med" len="med"/>
              <a:tailEnd type="arrow" w="med" len="med"/>
            </a:ln>
          </p:spPr>
        </p:cxnSp>
        <p:sp>
          <p:nvSpPr>
            <p:cNvPr id="156700" name="TextBox 45"/>
            <p:cNvSpPr txBox="1">
              <a:spLocks noChangeArrowheads="1"/>
            </p:cNvSpPr>
            <p:nvPr/>
          </p:nvSpPr>
          <p:spPr bwMode="auto">
            <a:xfrm>
              <a:off x="743840" y="5237988"/>
              <a:ext cx="492169" cy="338138"/>
            </a:xfrm>
            <a:prstGeom prst="rect">
              <a:avLst/>
            </a:prstGeom>
            <a:noFill/>
            <a:ln w="9525">
              <a:noFill/>
              <a:miter lim="800000"/>
              <a:headEnd/>
              <a:tailEnd/>
            </a:ln>
          </p:spPr>
          <p:txBody>
            <a:bodyPr wrap="none">
              <a:spAutoFit/>
            </a:bodyPr>
            <a:lstStyle/>
            <a:p>
              <a:r>
                <a:rPr lang="en-US" dirty="0">
                  <a:solidFill>
                    <a:srgbClr val="000000"/>
                  </a:solidFill>
                </a:rPr>
                <a:t>3 Å</a:t>
              </a:r>
            </a:p>
          </p:txBody>
        </p:sp>
        <p:grpSp>
          <p:nvGrpSpPr>
            <p:cNvPr id="156701" name="Group 43"/>
            <p:cNvGrpSpPr>
              <a:grpSpLocks/>
            </p:cNvGrpSpPr>
            <p:nvPr/>
          </p:nvGrpSpPr>
          <p:grpSpPr bwMode="auto">
            <a:xfrm>
              <a:off x="208394" y="2272083"/>
              <a:ext cx="1453373" cy="3477875"/>
              <a:chOff x="208394" y="2272083"/>
              <a:chExt cx="1453373" cy="3477875"/>
            </a:xfrm>
          </p:grpSpPr>
          <p:sp>
            <p:nvSpPr>
              <p:cNvPr id="156702" name="Oval 21"/>
              <p:cNvSpPr>
                <a:spLocks noChangeAspect="1" noChangeArrowheads="1"/>
              </p:cNvSpPr>
              <p:nvPr/>
            </p:nvSpPr>
            <p:spPr bwMode="auto">
              <a:xfrm>
                <a:off x="629530" y="4237773"/>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56703" name="Rectangle 22"/>
              <p:cNvSpPr>
                <a:spLocks noChangeArrowheads="1"/>
              </p:cNvSpPr>
              <p:nvPr/>
            </p:nvSpPr>
            <p:spPr bwMode="auto">
              <a:xfrm>
                <a:off x="694458" y="3962504"/>
                <a:ext cx="566188" cy="1150938"/>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sp>
            <p:nvSpPr>
              <p:cNvPr id="35" name="Oval 25"/>
              <p:cNvSpPr>
                <a:spLocks noChangeAspect="1" noChangeArrowheads="1"/>
              </p:cNvSpPr>
              <p:nvPr/>
            </p:nvSpPr>
            <p:spPr bwMode="auto">
              <a:xfrm>
                <a:off x="678043" y="3427671"/>
                <a:ext cx="469649" cy="447631"/>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Text Box 26"/>
              <p:cNvSpPr txBox="1">
                <a:spLocks noChangeArrowheads="1"/>
              </p:cNvSpPr>
              <p:nvPr/>
            </p:nvSpPr>
            <p:spPr bwMode="auto">
              <a:xfrm>
                <a:off x="544764" y="3530849"/>
                <a:ext cx="820298" cy="368264"/>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33" name="Oval 25"/>
              <p:cNvSpPr>
                <a:spLocks noChangeAspect="1" noChangeArrowheads="1"/>
              </p:cNvSpPr>
              <p:nvPr/>
            </p:nvSpPr>
            <p:spPr bwMode="auto">
              <a:xfrm>
                <a:off x="679629" y="2553044"/>
                <a:ext cx="469649" cy="449218"/>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56707" name="TextBox 33"/>
              <p:cNvSpPr txBox="1">
                <a:spLocks noChangeArrowheads="1"/>
              </p:cNvSpPr>
              <p:nvPr/>
            </p:nvSpPr>
            <p:spPr bwMode="auto">
              <a:xfrm>
                <a:off x="600088" y="2609322"/>
                <a:ext cx="793822" cy="246570"/>
              </a:xfrm>
              <a:prstGeom prst="rect">
                <a:avLst/>
              </a:prstGeom>
              <a:noFill/>
              <a:ln w="9525">
                <a:noFill/>
                <a:miter lim="800000"/>
                <a:headEnd/>
                <a:tailEnd/>
              </a:ln>
            </p:spPr>
            <p:txBody>
              <a:bodyPr>
                <a:spAutoFit/>
              </a:bodyPr>
              <a:lstStyle/>
              <a:p>
                <a:r>
                  <a:rPr lang="en-US" sz="1000" b="1" dirty="0">
                    <a:solidFill>
                      <a:srgbClr val="000000"/>
                    </a:solidFill>
                  </a:rPr>
                  <a:t>   Ca</a:t>
                </a:r>
                <a:r>
                  <a:rPr lang="en-US" sz="1000" b="1" baseline="30000" dirty="0">
                    <a:solidFill>
                      <a:srgbClr val="000000"/>
                    </a:solidFill>
                  </a:rPr>
                  <a:t>++</a:t>
                </a:r>
                <a:endParaRPr lang="en-US" sz="1000" b="1" dirty="0">
                  <a:solidFill>
                    <a:srgbClr val="000000"/>
                  </a:solidFill>
                </a:endParaRPr>
              </a:p>
            </p:txBody>
          </p:sp>
          <p:sp>
            <p:nvSpPr>
              <p:cNvPr id="156708" name="Rectangle 38"/>
              <p:cNvSpPr>
                <a:spLocks noChangeArrowheads="1"/>
              </p:cNvSpPr>
              <p:nvPr/>
            </p:nvSpPr>
            <p:spPr bwMode="auto">
              <a:xfrm>
                <a:off x="208394" y="2272083"/>
                <a:ext cx="1453373" cy="3477875"/>
              </a:xfrm>
              <a:prstGeom prst="rect">
                <a:avLst/>
              </a:prstGeom>
              <a:noFill/>
              <a:ln w="19050" algn="ctr">
                <a:solidFill>
                  <a:schemeClr val="accent2">
                    <a:lumMod val="50000"/>
                  </a:schemeClr>
                </a:solidFill>
                <a:round/>
                <a:headEnd/>
                <a:tailEnd/>
              </a:ln>
            </p:spPr>
            <p:txBody>
              <a:bodyPr tIns="137160" bIns="137160">
                <a:spAutoFit/>
              </a:bodyPr>
              <a:lstStyle/>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p:txBody>
          </p:sp>
        </p:grpSp>
      </p:grpSp>
      <p:sp>
        <p:nvSpPr>
          <p:cNvPr id="156677" name="Text Box 3"/>
          <p:cNvSpPr txBox="1">
            <a:spLocks noChangeArrowheads="1"/>
          </p:cNvSpPr>
          <p:nvPr>
            <p:custDataLst>
              <p:tags r:id="rId6"/>
            </p:custDataLst>
          </p:nvPr>
        </p:nvSpPr>
        <p:spPr bwMode="auto">
          <a:xfrm>
            <a:off x="554038" y="188913"/>
            <a:ext cx="8016875" cy="1016000"/>
          </a:xfrm>
          <a:prstGeom prst="rect">
            <a:avLst/>
          </a:prstGeom>
          <a:noFill/>
          <a:ln w="9525">
            <a:noFill/>
            <a:miter lim="800000"/>
            <a:headEnd/>
            <a:tailEnd/>
          </a:ln>
        </p:spPr>
        <p:txBody>
          <a:bodyPr>
            <a:spAutoFit/>
          </a:bodyPr>
          <a:lstStyle/>
          <a:p>
            <a:pPr algn="ctr"/>
            <a:r>
              <a:rPr lang="en-US" altLang="ko-KR" sz="4000" b="1" dirty="0">
                <a:solidFill>
                  <a:srgbClr val="000066"/>
                </a:solidFill>
                <a:ea typeface="Gulim" pitchFamily="34" charset="-127"/>
              </a:rPr>
              <a:t>Channels are Selective</a:t>
            </a:r>
            <a:r>
              <a:rPr lang="en-US" altLang="ko-KR" sz="2000" b="1" dirty="0">
                <a:solidFill>
                  <a:srgbClr val="000066"/>
                </a:solidFill>
                <a:ea typeface="Gulim" pitchFamily="34" charset="-127"/>
              </a:rPr>
              <a:t/>
            </a:r>
            <a:br>
              <a:rPr lang="en-US" altLang="ko-KR" sz="2000" b="1" dirty="0">
                <a:solidFill>
                  <a:srgbClr val="000066"/>
                </a:solidFill>
                <a:ea typeface="Gulim" pitchFamily="34" charset="-127"/>
              </a:rPr>
            </a:br>
            <a:r>
              <a:rPr lang="en-US" altLang="ko-KR" sz="2000" b="1" dirty="0">
                <a:solidFill>
                  <a:srgbClr val="000066"/>
                </a:solidFill>
                <a:ea typeface="Gulim" pitchFamily="34" charset="-127"/>
              </a:rPr>
              <a:t>Different Ions Carry Different Signals through Different Channels </a:t>
            </a:r>
          </a:p>
        </p:txBody>
      </p:sp>
      <p:grpSp>
        <p:nvGrpSpPr>
          <p:cNvPr id="156678" name="Group 50"/>
          <p:cNvGrpSpPr>
            <a:grpSpLocks/>
          </p:cNvGrpSpPr>
          <p:nvPr>
            <p:custDataLst>
              <p:tags r:id="rId7"/>
            </p:custDataLst>
          </p:nvPr>
        </p:nvGrpSpPr>
        <p:grpSpPr bwMode="auto">
          <a:xfrm>
            <a:off x="4714875" y="1731963"/>
            <a:ext cx="3297238" cy="4945062"/>
            <a:chOff x="5376004" y="1912762"/>
            <a:chExt cx="3297785" cy="4945238"/>
          </a:xfrm>
        </p:grpSpPr>
        <p:grpSp>
          <p:nvGrpSpPr>
            <p:cNvPr id="156682" name="Group 49"/>
            <p:cNvGrpSpPr>
              <a:grpSpLocks/>
            </p:cNvGrpSpPr>
            <p:nvPr/>
          </p:nvGrpSpPr>
          <p:grpSpPr bwMode="auto">
            <a:xfrm>
              <a:off x="5376004" y="1912762"/>
              <a:ext cx="3297785" cy="4945238"/>
              <a:chOff x="3047584" y="1563970"/>
              <a:chExt cx="3297785" cy="4945238"/>
            </a:xfrm>
          </p:grpSpPr>
          <p:grpSp>
            <p:nvGrpSpPr>
              <p:cNvPr id="156686" name="Group 48"/>
              <p:cNvGrpSpPr>
                <a:grpSpLocks/>
              </p:cNvGrpSpPr>
              <p:nvPr/>
            </p:nvGrpSpPr>
            <p:grpSpPr bwMode="auto">
              <a:xfrm>
                <a:off x="3047584" y="1563970"/>
                <a:ext cx="3297785" cy="4945238"/>
                <a:chOff x="3047584" y="1563970"/>
                <a:chExt cx="3297785" cy="4945238"/>
              </a:xfrm>
            </p:grpSpPr>
            <p:sp>
              <p:nvSpPr>
                <p:cNvPr id="156690" name="Rectangle 2"/>
                <p:cNvSpPr>
                  <a:spLocks noChangeArrowheads="1"/>
                </p:cNvSpPr>
                <p:nvPr/>
              </p:nvSpPr>
              <p:spPr bwMode="auto">
                <a:xfrm>
                  <a:off x="3098931" y="6234571"/>
                  <a:ext cx="3246438" cy="274637"/>
                </a:xfrm>
                <a:prstGeom prst="rect">
                  <a:avLst/>
                </a:prstGeom>
                <a:noFill/>
                <a:ln w="25400" algn="ctr">
                  <a:noFill/>
                  <a:miter lim="800000"/>
                  <a:headEnd/>
                  <a:tailEnd/>
                </a:ln>
              </p:spPr>
              <p:txBody>
                <a:bodyPr>
                  <a:spAutoFit/>
                </a:bodyPr>
                <a:lstStyle/>
                <a:p>
                  <a:pPr algn="ctr">
                    <a:spcBef>
                      <a:spcPct val="50000"/>
                    </a:spcBef>
                  </a:pPr>
                  <a:r>
                    <a:rPr lang="en-US" sz="1200" b="1" i="1" dirty="0">
                      <a:solidFill>
                        <a:srgbClr val="333399">
                          <a:lumMod val="50000"/>
                        </a:srgbClr>
                      </a:solidFill>
                    </a:rPr>
                    <a:t>Figure of ompF porin by Raimund Dutzler</a:t>
                  </a:r>
                </a:p>
              </p:txBody>
            </p:sp>
            <p:grpSp>
              <p:nvGrpSpPr>
                <p:cNvPr id="156691" name="Group 47"/>
                <p:cNvGrpSpPr>
                  <a:grpSpLocks/>
                </p:cNvGrpSpPr>
                <p:nvPr/>
              </p:nvGrpSpPr>
              <p:grpSpPr bwMode="auto">
                <a:xfrm>
                  <a:off x="3047584" y="1563970"/>
                  <a:ext cx="3297698" cy="4559300"/>
                  <a:chOff x="3047584" y="1563970"/>
                  <a:chExt cx="3297698" cy="4559300"/>
                </a:xfrm>
              </p:grpSpPr>
              <p:grpSp>
                <p:nvGrpSpPr>
                  <p:cNvPr id="156692" name="Group 28"/>
                  <p:cNvGrpSpPr>
                    <a:grpSpLocks/>
                  </p:cNvGrpSpPr>
                  <p:nvPr/>
                </p:nvGrpSpPr>
                <p:grpSpPr bwMode="auto">
                  <a:xfrm>
                    <a:off x="3885746" y="5607333"/>
                    <a:ext cx="1636859" cy="336550"/>
                    <a:chOff x="2202" y="4132"/>
                    <a:chExt cx="1031" cy="212"/>
                  </a:xfrm>
                </p:grpSpPr>
                <p:sp>
                  <p:nvSpPr>
                    <p:cNvPr id="156697" name="Line 29"/>
                    <p:cNvSpPr>
                      <a:spLocks noChangeAspect="1" noChangeShapeType="1"/>
                    </p:cNvSpPr>
                    <p:nvPr/>
                  </p:nvSpPr>
                  <p:spPr bwMode="auto">
                    <a:xfrm rot="-5400000">
                      <a:off x="2717" y="3619"/>
                      <a:ext cx="1" cy="1031"/>
                    </a:xfrm>
                    <a:prstGeom prst="line">
                      <a:avLst/>
                    </a:prstGeom>
                    <a:noFill/>
                    <a:ln w="19050">
                      <a:solidFill>
                        <a:schemeClr val="accent2">
                          <a:lumMod val="50000"/>
                        </a:schemeClr>
                      </a:solidFill>
                      <a:round/>
                      <a:headEnd type="arrow" w="med" len="med"/>
                      <a:tailEnd type="arrow" w="med" len="med"/>
                    </a:ln>
                  </p:spPr>
                  <p:txBody>
                    <a:bodyPr wrap="none" anchor="ctr"/>
                    <a:lstStyle/>
                    <a:p>
                      <a:endParaRPr lang="en-US" dirty="0">
                        <a:solidFill>
                          <a:srgbClr val="000000"/>
                        </a:solidFill>
                      </a:endParaRPr>
                    </a:p>
                  </p:txBody>
                </p:sp>
                <p:sp>
                  <p:nvSpPr>
                    <p:cNvPr id="156698" name="Text Box 30"/>
                    <p:cNvSpPr txBox="1">
                      <a:spLocks noChangeAspect="1" noChangeArrowheads="1"/>
                    </p:cNvSpPr>
                    <p:nvPr/>
                  </p:nvSpPr>
                  <p:spPr bwMode="auto">
                    <a:xfrm>
                      <a:off x="2480" y="4132"/>
                      <a:ext cx="442" cy="212"/>
                    </a:xfrm>
                    <a:prstGeom prst="rect">
                      <a:avLst/>
                    </a:prstGeom>
                    <a:noFill/>
                    <a:ln w="9525">
                      <a:noFill/>
                      <a:miter lim="800000"/>
                      <a:headEnd/>
                      <a:tailEnd/>
                    </a:ln>
                  </p:spPr>
                  <p:txBody>
                    <a:bodyPr>
                      <a:spAutoFit/>
                    </a:bodyPr>
                    <a:lstStyle/>
                    <a:p>
                      <a:pPr eaLnBrk="0" hangingPunct="0">
                        <a:spcBef>
                          <a:spcPct val="50000"/>
                        </a:spcBef>
                      </a:pPr>
                      <a:r>
                        <a:rPr lang="en-US" b="1" dirty="0">
                          <a:solidFill>
                            <a:srgbClr val="19066A"/>
                          </a:solidFill>
                          <a:latin typeface="Times New Roman" pitchFamily="18" charset="0"/>
                        </a:rPr>
                        <a:t>~30 Å</a:t>
                      </a:r>
                    </a:p>
                  </p:txBody>
                </p:sp>
              </p:grpSp>
              <p:sp>
                <p:nvSpPr>
                  <p:cNvPr id="156693" name="Text Box 31"/>
                  <p:cNvSpPr txBox="1">
                    <a:spLocks noChangeArrowheads="1"/>
                  </p:cNvSpPr>
                  <p:nvPr/>
                </p:nvSpPr>
                <p:spPr bwMode="auto">
                  <a:xfrm>
                    <a:off x="3047584" y="5815493"/>
                    <a:ext cx="3297698" cy="307777"/>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dirty="0">
                        <a:solidFill>
                          <a:srgbClr val="333399">
                            <a:lumMod val="50000"/>
                          </a:srgbClr>
                        </a:solidFill>
                      </a:rPr>
                      <a:t>Flow time scale is  0.1 msec to 1 min</a:t>
                    </a:r>
                  </a:p>
                </p:txBody>
              </p:sp>
              <p:pic>
                <p:nvPicPr>
                  <p:cNvPr id="156694" name="Picture 32" descr="ompf_3 Cross section porin"/>
                  <p:cNvPicPr>
                    <a:picLocks noChangeAspect="1" noChangeArrowheads="1"/>
                  </p:cNvPicPr>
                  <p:nvPr/>
                </p:nvPicPr>
                <p:blipFill>
                  <a:blip r:embed="rId13" cstate="print"/>
                  <a:srcRect l="14020" t="6349" r="11247" b="1614"/>
                  <a:stretch>
                    <a:fillRect/>
                  </a:stretch>
                </p:blipFill>
                <p:spPr bwMode="auto">
                  <a:xfrm>
                    <a:off x="3220524" y="1563970"/>
                    <a:ext cx="2789488" cy="3921125"/>
                  </a:xfrm>
                  <a:prstGeom prst="rect">
                    <a:avLst/>
                  </a:prstGeom>
                  <a:noFill/>
                  <a:ln w="9525">
                    <a:noFill/>
                    <a:miter lim="800000"/>
                    <a:headEnd/>
                    <a:tailEnd/>
                  </a:ln>
                </p:spPr>
              </p:pic>
              <p:sp>
                <p:nvSpPr>
                  <p:cNvPr id="156695" name="TextBox 27"/>
                  <p:cNvSpPr txBox="1">
                    <a:spLocks noChangeArrowheads="1"/>
                  </p:cNvSpPr>
                  <p:nvPr/>
                </p:nvSpPr>
                <p:spPr bwMode="auto">
                  <a:xfrm>
                    <a:off x="3694532" y="5154316"/>
                    <a:ext cx="1911101" cy="261610"/>
                  </a:xfrm>
                  <a:prstGeom prst="rect">
                    <a:avLst/>
                  </a:prstGeom>
                  <a:noFill/>
                  <a:ln w="9525">
                    <a:noFill/>
                    <a:miter lim="800000"/>
                    <a:headEnd/>
                    <a:tailEnd/>
                  </a:ln>
                </p:spPr>
                <p:txBody>
                  <a:bodyPr wrap="none">
                    <a:spAutoFit/>
                  </a:bodyPr>
                  <a:lstStyle/>
                  <a:p>
                    <a:r>
                      <a:rPr lang="en-US" sz="1100" dirty="0">
                        <a:solidFill>
                          <a:srgbClr val="FFFFFF"/>
                        </a:solidFill>
                      </a:rPr>
                      <a:t>0.7 nm = Channel Diameter</a:t>
                    </a:r>
                  </a:p>
                </p:txBody>
              </p:sp>
              <p:sp>
                <p:nvSpPr>
                  <p:cNvPr id="156696" name="Text Box 33"/>
                  <p:cNvSpPr txBox="1">
                    <a:spLocks noChangeArrowheads="1"/>
                  </p:cNvSpPr>
                  <p:nvPr/>
                </p:nvSpPr>
                <p:spPr bwMode="auto">
                  <a:xfrm>
                    <a:off x="4846206" y="1892719"/>
                    <a:ext cx="962111" cy="519113"/>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solidFill>
                        <a:srgbClr val="000000"/>
                      </a:solidFill>
                    </a:endParaRPr>
                  </a:p>
                </p:txBody>
              </p:sp>
            </p:grpSp>
          </p:grpSp>
          <p:grpSp>
            <p:nvGrpSpPr>
              <p:cNvPr id="156687" name="Group 38"/>
              <p:cNvGrpSpPr>
                <a:grpSpLocks/>
              </p:cNvGrpSpPr>
              <p:nvPr/>
            </p:nvGrpSpPr>
            <p:grpSpPr bwMode="auto">
              <a:xfrm>
                <a:off x="4082308" y="1685196"/>
                <a:ext cx="1209783" cy="3367089"/>
                <a:chOff x="2070" y="1411"/>
                <a:chExt cx="762" cy="2121"/>
              </a:xfrm>
            </p:grpSpPr>
            <p:sp>
              <p:nvSpPr>
                <p:cNvPr id="156688"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solidFill>
                      <a:srgbClr val="000000"/>
                    </a:solidFill>
                  </a:endParaRPr>
                </a:p>
              </p:txBody>
            </p:sp>
            <p:sp>
              <p:nvSpPr>
                <p:cNvPr id="156689" name="Freeform 39"/>
                <p:cNvSpPr>
                  <a:spLocks/>
                </p:cNvSpPr>
                <p:nvPr/>
              </p:nvSpPr>
              <p:spPr bwMode="auto">
                <a:xfrm rot="537223">
                  <a:off x="2070" y="1429"/>
                  <a:ext cx="762" cy="2103"/>
                </a:xfrm>
                <a:custGeom>
                  <a:avLst/>
                  <a:gdLst>
                    <a:gd name="T0" fmla="*/ 6 w 861"/>
                    <a:gd name="T1" fmla="*/ 181447 h 1857"/>
                    <a:gd name="T2" fmla="*/ 10 w 861"/>
                    <a:gd name="T3" fmla="*/ 174868 h 1857"/>
                    <a:gd name="T4" fmla="*/ 6 w 861"/>
                    <a:gd name="T5" fmla="*/ 173129 h 1857"/>
                    <a:gd name="T6" fmla="*/ 11 w 861"/>
                    <a:gd name="T7" fmla="*/ 165863 h 1857"/>
                    <a:gd name="T8" fmla="*/ 11 w 861"/>
                    <a:gd name="T9" fmla="*/ 163490 h 1857"/>
                    <a:gd name="T10" fmla="*/ 7 w 861"/>
                    <a:gd name="T11" fmla="*/ 160226 h 1857"/>
                    <a:gd name="T12" fmla="*/ 4 w 861"/>
                    <a:gd name="T13" fmla="*/ 160226 h 1857"/>
                    <a:gd name="T14" fmla="*/ 4 w 861"/>
                    <a:gd name="T15" fmla="*/ 156204 h 1857"/>
                    <a:gd name="T16" fmla="*/ 9 w 861"/>
                    <a:gd name="T17" fmla="*/ 155529 h 1857"/>
                    <a:gd name="T18" fmla="*/ 19 w 861"/>
                    <a:gd name="T19" fmla="*/ 171261 h 1857"/>
                    <a:gd name="T20" fmla="*/ 21 w 861"/>
                    <a:gd name="T21" fmla="*/ 175899 h 1857"/>
                    <a:gd name="T22" fmla="*/ 23 w 861"/>
                    <a:gd name="T23" fmla="*/ 172461 h 1857"/>
                    <a:gd name="T24" fmla="*/ 20 w 861"/>
                    <a:gd name="T25" fmla="*/ 150660 h 1857"/>
                    <a:gd name="T26" fmla="*/ 19 w 861"/>
                    <a:gd name="T27" fmla="*/ 141455 h 1857"/>
                    <a:gd name="T28" fmla="*/ 12 w 861"/>
                    <a:gd name="T29" fmla="*/ 134065 h 1857"/>
                    <a:gd name="T30" fmla="*/ 6 w 861"/>
                    <a:gd name="T31" fmla="*/ 131135 h 1857"/>
                    <a:gd name="T32" fmla="*/ 18 w 861"/>
                    <a:gd name="T33" fmla="*/ 118837 h 1857"/>
                    <a:gd name="T34" fmla="*/ 17 w 861"/>
                    <a:gd name="T35" fmla="*/ 115614 h 1857"/>
                    <a:gd name="T36" fmla="*/ 11 w 861"/>
                    <a:gd name="T37" fmla="*/ 101989 h 1857"/>
                    <a:gd name="T38" fmla="*/ 18 w 861"/>
                    <a:gd name="T39" fmla="*/ 106130 h 1857"/>
                    <a:gd name="T40" fmla="*/ 11 w 861"/>
                    <a:gd name="T41" fmla="*/ 93924 h 1857"/>
                    <a:gd name="T42" fmla="*/ 10 w 861"/>
                    <a:gd name="T43" fmla="*/ 79413 h 1857"/>
                    <a:gd name="T44" fmla="*/ 19 w 861"/>
                    <a:gd name="T45" fmla="*/ 74409 h 1857"/>
                    <a:gd name="T46" fmla="*/ 27 w 861"/>
                    <a:gd name="T47" fmla="*/ 74409 h 1857"/>
                    <a:gd name="T48" fmla="*/ 21 w 861"/>
                    <a:gd name="T49" fmla="*/ 85353 h 1857"/>
                    <a:gd name="T50" fmla="*/ 17 w 861"/>
                    <a:gd name="T51" fmla="*/ 64962 h 1857"/>
                    <a:gd name="T52" fmla="*/ 8 w 861"/>
                    <a:gd name="T53" fmla="*/ 63121 h 1857"/>
                    <a:gd name="T54" fmla="*/ 4 w 861"/>
                    <a:gd name="T55" fmla="*/ 59768 h 1857"/>
                    <a:gd name="T56" fmla="*/ 10 w 861"/>
                    <a:gd name="T57" fmla="*/ 56184 h 1857"/>
                    <a:gd name="T58" fmla="*/ 12 w 861"/>
                    <a:gd name="T59" fmla="*/ 61571 h 1857"/>
                    <a:gd name="T60" fmla="*/ 24 w 861"/>
                    <a:gd name="T61" fmla="*/ 70702 h 1857"/>
                    <a:gd name="T62" fmla="*/ 27 w 861"/>
                    <a:gd name="T63" fmla="*/ 67211 h 1857"/>
                    <a:gd name="T64" fmla="*/ 13 w 861"/>
                    <a:gd name="T65" fmla="*/ 47251 h 1857"/>
                    <a:gd name="T66" fmla="*/ 23 w 861"/>
                    <a:gd name="T67" fmla="*/ 38290 h 1857"/>
                    <a:gd name="T68" fmla="*/ 21 w 861"/>
                    <a:gd name="T69" fmla="*/ 33356 h 1857"/>
                    <a:gd name="T70" fmla="*/ 21 w 861"/>
                    <a:gd name="T71" fmla="*/ 24798 h 1857"/>
                    <a:gd name="T72" fmla="*/ 23 w 861"/>
                    <a:gd name="T73" fmla="*/ 17074 h 1857"/>
                    <a:gd name="T74" fmla="*/ 22 w 861"/>
                    <a:gd name="T75" fmla="*/ 17074 h 1857"/>
                    <a:gd name="T76" fmla="*/ 21 w 861"/>
                    <a:gd name="T77" fmla="*/ 18405 h 1857"/>
                    <a:gd name="T78" fmla="*/ 27 w 861"/>
                    <a:gd name="T79" fmla="*/ 26995 h 1857"/>
                    <a:gd name="T80" fmla="*/ 35 w 861"/>
                    <a:gd name="T81" fmla="*/ 38290 h 1857"/>
                    <a:gd name="T82" fmla="*/ 35 w 861"/>
                    <a:gd name="T83" fmla="*/ 34042 h 1857"/>
                    <a:gd name="T84" fmla="*/ 31 w 861"/>
                    <a:gd name="T85" fmla="*/ 23355 h 1857"/>
                    <a:gd name="T86" fmla="*/ 27 w 861"/>
                    <a:gd name="T87" fmla="*/ 6755 h 1857"/>
                    <a:gd name="T88" fmla="*/ 2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solidFill>
                      <a:srgbClr val="000000"/>
                    </a:solidFill>
                  </a:endParaRPr>
                </a:p>
              </p:txBody>
            </p:sp>
          </p:grpSp>
        </p:grpSp>
        <p:grpSp>
          <p:nvGrpSpPr>
            <p:cNvPr id="156683" name="Group 35"/>
            <p:cNvGrpSpPr>
              <a:grpSpLocks/>
            </p:cNvGrpSpPr>
            <p:nvPr/>
          </p:nvGrpSpPr>
          <p:grpSpPr bwMode="auto">
            <a:xfrm>
              <a:off x="5433239" y="5119780"/>
              <a:ext cx="746192" cy="368300"/>
              <a:chOff x="1944" y="3418"/>
              <a:chExt cx="470" cy="242"/>
            </a:xfrm>
          </p:grpSpPr>
          <p:sp>
            <p:nvSpPr>
              <p:cNvPr id="156684" name="Oval 36"/>
              <p:cNvSpPr>
                <a:spLocks noChangeArrowheads="1"/>
              </p:cNvSpPr>
              <p:nvPr/>
            </p:nvSpPr>
            <p:spPr bwMode="auto">
              <a:xfrm>
                <a:off x="2082" y="3424"/>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56685" name="Text Box 37"/>
              <p:cNvSpPr txBox="1">
                <a:spLocks noChangeArrowheads="1"/>
              </p:cNvSpPr>
              <p:nvPr/>
            </p:nvSpPr>
            <p:spPr bwMode="auto">
              <a:xfrm>
                <a:off x="1944" y="3418"/>
                <a:ext cx="470" cy="242"/>
              </a:xfrm>
              <a:prstGeom prst="rect">
                <a:avLst/>
              </a:prstGeom>
              <a:noFill/>
              <a:ln w="25400" algn="ctr">
                <a:noFill/>
                <a:miter lim="800000"/>
                <a:headEnd/>
                <a:tailEnd/>
              </a:ln>
            </p:spPr>
            <p:txBody>
              <a:bodyPr>
                <a:spAutoFit/>
              </a:bodyPr>
              <a:lstStyle/>
              <a:p>
                <a:pPr algn="ctr" eaLnBrk="0" hangingPunct="0">
                  <a:spcBef>
                    <a:spcPct val="50000"/>
                  </a:spcBef>
                </a:pPr>
                <a:r>
                  <a:rPr lang="en-US" sz="1800" b="1" dirty="0">
                    <a:solidFill>
                      <a:srgbClr val="BBE0E3"/>
                    </a:solidFill>
                  </a:rPr>
                  <a:t>+</a:t>
                </a:r>
                <a:endParaRPr lang="en-US" sz="1800" b="1" baseline="50000" dirty="0">
                  <a:solidFill>
                    <a:srgbClr val="BBE0E3"/>
                  </a:solidFill>
                </a:endParaRPr>
              </a:p>
            </p:txBody>
          </p:sp>
        </p:grpSp>
      </p:grpSp>
      <p:cxnSp>
        <p:nvCxnSpPr>
          <p:cNvPr id="156679" name="Straight Arrow Connector 38"/>
          <p:cNvCxnSpPr>
            <a:cxnSpLocks noChangeShapeType="1"/>
          </p:cNvCxnSpPr>
          <p:nvPr>
            <p:custDataLst>
              <p:tags r:id="rId8"/>
            </p:custDataLst>
          </p:nvPr>
        </p:nvCxnSpPr>
        <p:spPr bwMode="auto">
          <a:xfrm rot="5400000">
            <a:off x="1497013" y="1635125"/>
            <a:ext cx="941388" cy="1587"/>
          </a:xfrm>
          <a:prstGeom prst="straightConnector1">
            <a:avLst/>
          </a:prstGeom>
          <a:noFill/>
          <a:ln w="15875" algn="ctr">
            <a:solidFill>
              <a:schemeClr val="tx1"/>
            </a:solidFill>
            <a:round/>
            <a:headEnd/>
            <a:tailEnd type="arrow" w="med" len="med"/>
          </a:ln>
        </p:spPr>
      </p:cxnSp>
      <p:cxnSp>
        <p:nvCxnSpPr>
          <p:cNvPr id="156680" name="Straight Arrow Connector 53"/>
          <p:cNvCxnSpPr>
            <a:cxnSpLocks noChangeShapeType="1"/>
          </p:cNvCxnSpPr>
          <p:nvPr>
            <p:custDataLst>
              <p:tags r:id="rId9"/>
            </p:custDataLst>
          </p:nvPr>
        </p:nvCxnSpPr>
        <p:spPr bwMode="auto">
          <a:xfrm rot="16200000" flipH="1">
            <a:off x="1658145" y="1742281"/>
            <a:ext cx="3770312" cy="2568575"/>
          </a:xfrm>
          <a:prstGeom prst="straightConnector1">
            <a:avLst/>
          </a:prstGeom>
          <a:noFill/>
          <a:ln w="15875" algn="ctr">
            <a:solidFill>
              <a:srgbClr val="0418AC"/>
            </a:solidFill>
            <a:round/>
            <a:headEnd/>
            <a:tailEnd type="stealth" w="lg" len="lg"/>
          </a:ln>
        </p:spPr>
      </p:cxnSp>
      <p:sp>
        <p:nvSpPr>
          <p:cNvPr id="156681" name="TextBox 36"/>
          <p:cNvSpPr txBox="1">
            <a:spLocks noChangeArrowheads="1"/>
          </p:cNvSpPr>
          <p:nvPr>
            <p:custDataLst>
              <p:tags r:id="rId10"/>
            </p:custDataLst>
          </p:nvPr>
        </p:nvSpPr>
        <p:spPr bwMode="auto">
          <a:xfrm>
            <a:off x="392113" y="5530850"/>
            <a:ext cx="3197225" cy="954107"/>
          </a:xfrm>
          <a:prstGeom prst="rect">
            <a:avLst/>
          </a:prstGeom>
          <a:noFill/>
          <a:ln w="9525">
            <a:noFill/>
            <a:miter lim="800000"/>
            <a:headEnd/>
            <a:tailEnd/>
          </a:ln>
        </p:spPr>
        <p:txBody>
          <a:bodyPr>
            <a:spAutoFit/>
          </a:bodyPr>
          <a:lstStyle/>
          <a:p>
            <a:pPr algn="ctr"/>
            <a:r>
              <a:rPr lang="en-US" sz="2800" b="1" u="sng" dirty="0">
                <a:solidFill>
                  <a:srgbClr val="333399">
                    <a:lumMod val="50000"/>
                  </a:srgbClr>
                </a:solidFill>
              </a:rPr>
              <a:t>Diameter matters</a:t>
            </a:r>
            <a:r>
              <a:rPr lang="en-US" b="1" dirty="0">
                <a:solidFill>
                  <a:srgbClr val="333399">
                    <a:lumMod val="50000"/>
                  </a:srgbClr>
                </a:solidFill>
              </a:rPr>
              <a:t/>
            </a:r>
            <a:br>
              <a:rPr lang="en-US" b="1" dirty="0">
                <a:solidFill>
                  <a:srgbClr val="333399">
                    <a:lumMod val="50000"/>
                  </a:srgbClr>
                </a:solidFill>
              </a:rPr>
            </a:br>
            <a:endParaRPr lang="en-US" sz="1200" b="1" baseline="30000" dirty="0">
              <a:solidFill>
                <a:srgbClr val="333399">
                  <a:lumMod val="50000"/>
                </a:srgbClr>
              </a:solidFill>
            </a:endParaRPr>
          </a:p>
          <a:p>
            <a:pPr algn="ctr"/>
            <a:r>
              <a:rPr lang="en-US" b="1" i="1" dirty="0">
                <a:solidFill>
                  <a:srgbClr val="333399">
                    <a:lumMod val="50000"/>
                  </a:srgbClr>
                </a:solidFill>
              </a:rPr>
              <a:t>In ideal solutions K</a:t>
            </a:r>
            <a:r>
              <a:rPr lang="en-US" b="1" i="1" baseline="30000" dirty="0">
                <a:solidFill>
                  <a:srgbClr val="333399">
                    <a:lumMod val="50000"/>
                  </a:srgbClr>
                </a:solidFill>
              </a:rPr>
              <a:t>+</a:t>
            </a:r>
            <a:r>
              <a:rPr lang="en-US" b="1" i="1" dirty="0">
                <a:solidFill>
                  <a:srgbClr val="333399">
                    <a:lumMod val="50000"/>
                  </a:srgbClr>
                </a:solidFill>
              </a:rPr>
              <a:t> = Na</a:t>
            </a:r>
            <a:r>
              <a:rPr lang="en-US" b="1" i="1" baseline="30000" dirty="0">
                <a:solidFill>
                  <a:srgbClr val="333399">
                    <a:lumMod val="50000"/>
                  </a:srgbClr>
                </a:solidFill>
              </a:rPr>
              <a:t>+ </a:t>
            </a:r>
            <a:r>
              <a:rPr lang="en-US" sz="2000" i="1" dirty="0">
                <a:solidFill>
                  <a:srgbClr val="333399">
                    <a:lumMod val="50000"/>
                  </a:srgbClr>
                </a:solidFill>
              </a:rPr>
              <a:t> </a:t>
            </a:r>
          </a:p>
        </p:txBody>
      </p:sp>
    </p:spTree>
    <p:custDataLst>
      <p:tags r:id="rId2"/>
    </p:custDataLst>
    <p:extLst>
      <p:ext uri="{BB962C8B-B14F-4D97-AF65-F5344CB8AC3E}">
        <p14:creationId xmlns:p14="http://schemas.microsoft.com/office/powerpoint/2010/main" val="34317508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268" name="Slide Number Placeholder 1"/>
          <p:cNvSpPr>
            <a:spLocks noGrp="1"/>
          </p:cNvSpPr>
          <p:nvPr>
            <p:ph type="sldNum" sz="quarter" idx="12"/>
            <p:custDataLst>
              <p:tags r:id="rId4"/>
            </p:custDataLst>
          </p:nvPr>
        </p:nvSpPr>
        <p:spPr>
          <a:noFill/>
        </p:spPr>
        <p:txBody>
          <a:bodyPr/>
          <a:lstStyle/>
          <a:p>
            <a:fld id="{B4C23DEA-522B-4027-8DB3-88373DB8D435}" type="slidenum">
              <a:rPr lang="en-US" smtClean="0">
                <a:solidFill>
                  <a:srgbClr val="000000"/>
                </a:solidFill>
                <a:cs typeface="Arial" pitchFamily="34" charset="0"/>
              </a:rPr>
              <a:pPr/>
              <a:t>73</a:t>
            </a:fld>
            <a:endParaRPr lang="en-US" dirty="0" smtClean="0">
              <a:solidFill>
                <a:srgbClr val="000000"/>
              </a:solidFill>
              <a:cs typeface="Arial" pitchFamily="34" charset="0"/>
            </a:endParaRPr>
          </a:p>
        </p:txBody>
      </p:sp>
      <p:sp>
        <p:nvSpPr>
          <p:cNvPr id="3" name="Text Box 6"/>
          <p:cNvSpPr txBox="1">
            <a:spLocks noChangeArrowheads="1"/>
          </p:cNvSpPr>
          <p:nvPr>
            <p:custDataLst>
              <p:tags r:id="rId5"/>
            </p:custDataLst>
          </p:nvPr>
        </p:nvSpPr>
        <p:spPr bwMode="auto">
          <a:xfrm>
            <a:off x="0" y="4806950"/>
            <a:ext cx="9144000" cy="831850"/>
          </a:xfrm>
          <a:prstGeom prst="rect">
            <a:avLst/>
          </a:prstGeom>
          <a:noFill/>
          <a:ln w="9525">
            <a:noFill/>
            <a:miter lim="800000"/>
            <a:headEnd/>
            <a:tailEnd/>
          </a:ln>
        </p:spPr>
        <p:txBody>
          <a:bodyPr lIns="91340" tIns="45672" rIns="91340" bIns="45672">
            <a:spAutoFit/>
          </a:bodyPr>
          <a:lstStyle/>
          <a:p>
            <a:pPr algn="ctr">
              <a:defRPr/>
            </a:pPr>
            <a:r>
              <a:rPr lang="en-US" altLang="ko-KR" sz="2000" b="1" dirty="0">
                <a:solidFill>
                  <a:srgbClr val="2D2D8A">
                    <a:lumMod val="50000"/>
                  </a:srgbClr>
                </a:solidFill>
                <a:ea typeface="Gulim" pitchFamily="34" charset="-127"/>
              </a:rPr>
              <a:t>Ideal Ions are Identical</a:t>
            </a:r>
          </a:p>
          <a:p>
            <a:pPr algn="ctr">
              <a:defRPr/>
            </a:pPr>
            <a:r>
              <a:rPr lang="en-US" altLang="ko-KR" sz="1400" b="1" i="1" dirty="0">
                <a:solidFill>
                  <a:srgbClr val="1B1B55"/>
                </a:solidFill>
                <a:ea typeface="Gulim" pitchFamily="34" charset="-127"/>
              </a:rPr>
              <a:t>if they have the same charge</a:t>
            </a:r>
          </a:p>
          <a:p>
            <a:pPr algn="ctr">
              <a:defRPr/>
            </a:pPr>
            <a:endParaRPr lang="en-US" altLang="ko-KR" sz="1400" b="1" i="1" dirty="0">
              <a:solidFill>
                <a:srgbClr val="1B1B55"/>
              </a:solidFill>
              <a:ea typeface="Gulim" pitchFamily="34" charset="-127"/>
            </a:endParaRPr>
          </a:p>
        </p:txBody>
      </p:sp>
      <p:sp>
        <p:nvSpPr>
          <p:cNvPr id="5" name="TextBox 4"/>
          <p:cNvSpPr txBox="1"/>
          <p:nvPr>
            <p:custDataLst>
              <p:tags r:id="rId6"/>
            </p:custDataLst>
          </p:nvPr>
        </p:nvSpPr>
        <p:spPr>
          <a:xfrm>
            <a:off x="1058863" y="657225"/>
            <a:ext cx="6989762" cy="1878013"/>
          </a:xfrm>
          <a:prstGeom prst="rect">
            <a:avLst/>
          </a:prstGeom>
          <a:noFill/>
        </p:spPr>
        <p:txBody>
          <a:bodyPr>
            <a:spAutoFit/>
          </a:bodyPr>
          <a:lstStyle/>
          <a:p>
            <a:pPr algn="ctr">
              <a:defRPr/>
            </a:pPr>
            <a:r>
              <a:rPr lang="en-US" altLang="ko-KR" sz="3600" b="1" dirty="0">
                <a:solidFill>
                  <a:srgbClr val="19066A"/>
                </a:solidFill>
                <a:ea typeface="Gulim" pitchFamily="34" charset="-127"/>
              </a:rPr>
              <a:t>Channels are Selective </a:t>
            </a:r>
            <a:br>
              <a:rPr lang="en-US" altLang="ko-KR" sz="3600" b="1" dirty="0">
                <a:solidFill>
                  <a:srgbClr val="19066A"/>
                </a:solidFill>
                <a:ea typeface="Gulim" pitchFamily="34" charset="-127"/>
              </a:rPr>
            </a:br>
            <a:r>
              <a:rPr lang="en-US" altLang="ko-KR" sz="2400" b="1" dirty="0">
                <a:solidFill>
                  <a:srgbClr val="19066A"/>
                </a:solidFill>
                <a:ea typeface="Gulim" pitchFamily="34" charset="-127"/>
              </a:rPr>
              <a:t>because </a:t>
            </a:r>
            <a:r>
              <a:rPr lang="en-US" altLang="ko-KR" sz="3600" b="1" dirty="0">
                <a:solidFill>
                  <a:srgbClr val="19066A"/>
                </a:solidFill>
                <a:ea typeface="Gulim" pitchFamily="34" charset="-127"/>
              </a:rPr>
              <a:t/>
            </a:r>
            <a:br>
              <a:rPr lang="en-US" altLang="ko-KR" sz="3600" b="1" dirty="0">
                <a:solidFill>
                  <a:srgbClr val="19066A"/>
                </a:solidFill>
                <a:ea typeface="Gulim" pitchFamily="34" charset="-127"/>
              </a:rPr>
            </a:br>
            <a:r>
              <a:rPr lang="en-US" altLang="ko-KR" sz="3600" b="1" dirty="0">
                <a:solidFill>
                  <a:srgbClr val="19066A"/>
                </a:solidFill>
                <a:ea typeface="Gulim" pitchFamily="34" charset="-127"/>
              </a:rPr>
              <a:t>Diameter Matters</a:t>
            </a:r>
          </a:p>
          <a:p>
            <a:pPr algn="ctr">
              <a:defRPr/>
            </a:pPr>
            <a:r>
              <a:rPr lang="en-US" altLang="ko-KR" sz="2000" b="1" dirty="0">
                <a:solidFill>
                  <a:srgbClr val="19066A"/>
                </a:solidFill>
                <a:ea typeface="Gulim" pitchFamily="34" charset="-127"/>
              </a:rPr>
              <a:t>Ions  are  NOT  Ideal</a:t>
            </a:r>
          </a:p>
        </p:txBody>
      </p:sp>
      <p:grpSp>
        <p:nvGrpSpPr>
          <p:cNvPr id="11271" name="Group 6"/>
          <p:cNvGrpSpPr>
            <a:grpSpLocks/>
          </p:cNvGrpSpPr>
          <p:nvPr>
            <p:custDataLst>
              <p:tags r:id="rId7"/>
            </p:custDataLst>
          </p:nvPr>
        </p:nvGrpSpPr>
        <p:grpSpPr bwMode="auto">
          <a:xfrm>
            <a:off x="2220913" y="3057525"/>
            <a:ext cx="4727575" cy="473075"/>
            <a:chOff x="2281237" y="3011488"/>
            <a:chExt cx="4727576" cy="472987"/>
          </a:xfrm>
        </p:grpSpPr>
        <p:sp>
          <p:nvSpPr>
            <p:cNvPr id="11280" name="TextBox 7"/>
            <p:cNvSpPr txBox="1">
              <a:spLocks noChangeArrowheads="1"/>
            </p:cNvSpPr>
            <p:nvPr/>
          </p:nvSpPr>
          <p:spPr bwMode="auto">
            <a:xfrm>
              <a:off x="2281237" y="3011488"/>
              <a:ext cx="4727576" cy="461665"/>
            </a:xfrm>
            <a:prstGeom prst="rect">
              <a:avLst/>
            </a:prstGeom>
            <a:noFill/>
            <a:ln w="9525">
              <a:noFill/>
              <a:miter lim="800000"/>
              <a:headEnd/>
              <a:tailEnd/>
            </a:ln>
          </p:spPr>
          <p:txBody>
            <a:bodyPr wrap="none">
              <a:spAutoFit/>
            </a:bodyPr>
            <a:lstStyle/>
            <a:p>
              <a:pPr algn="ctr"/>
              <a:r>
                <a:rPr lang="en-US" sz="2400" b="1" i="1" dirty="0">
                  <a:solidFill>
                    <a:srgbClr val="19066A"/>
                  </a:solidFill>
                </a:rPr>
                <a:t>Potassium K</a:t>
              </a:r>
              <a:r>
                <a:rPr lang="en-US" sz="2400" b="1" i="1" baseline="30000" dirty="0">
                  <a:solidFill>
                    <a:srgbClr val="19066A"/>
                  </a:solidFill>
                </a:rPr>
                <a:t>+</a:t>
              </a:r>
              <a:r>
                <a:rPr lang="en-US" sz="2400" b="1" i="1" dirty="0">
                  <a:solidFill>
                    <a:srgbClr val="19066A"/>
                  </a:solidFill>
                </a:rPr>
                <a:t>  =  Na</a:t>
              </a:r>
              <a:r>
                <a:rPr lang="en-US" sz="2400" b="1" i="1" baseline="30000" dirty="0">
                  <a:solidFill>
                    <a:srgbClr val="19066A"/>
                  </a:solidFill>
                </a:rPr>
                <a:t>+ </a:t>
              </a:r>
              <a:r>
                <a:rPr lang="en-US" sz="2400" b="1" i="1" dirty="0">
                  <a:solidFill>
                    <a:srgbClr val="19066A"/>
                  </a:solidFill>
                </a:rPr>
                <a:t> Sodium </a:t>
              </a:r>
              <a:r>
                <a:rPr lang="en-US" sz="2400" b="1" i="1" dirty="0">
                  <a:solidFill>
                    <a:srgbClr val="1B1B55"/>
                  </a:solidFill>
                </a:rPr>
                <a:t>  </a:t>
              </a:r>
              <a:endParaRPr lang="en-US" b="1" i="1" dirty="0">
                <a:solidFill>
                  <a:srgbClr val="1B1B55"/>
                </a:solidFill>
              </a:endParaRPr>
            </a:p>
          </p:txBody>
        </p:sp>
        <p:sp>
          <p:nvSpPr>
            <p:cNvPr id="11281" name="TextBox 5"/>
            <p:cNvSpPr txBox="1">
              <a:spLocks noChangeArrowheads="1"/>
            </p:cNvSpPr>
            <p:nvPr/>
          </p:nvSpPr>
          <p:spPr bwMode="auto">
            <a:xfrm>
              <a:off x="4496430" y="3022810"/>
              <a:ext cx="612119" cy="461665"/>
            </a:xfrm>
            <a:prstGeom prst="rect">
              <a:avLst/>
            </a:prstGeom>
            <a:noFill/>
            <a:ln w="9525">
              <a:noFill/>
              <a:miter lim="800000"/>
              <a:headEnd/>
              <a:tailEnd/>
            </a:ln>
          </p:spPr>
          <p:txBody>
            <a:bodyPr>
              <a:spAutoFit/>
            </a:bodyPr>
            <a:lstStyle/>
            <a:p>
              <a:r>
                <a:rPr lang="en-US" sz="2400" b="1" dirty="0">
                  <a:solidFill>
                    <a:srgbClr val="000000"/>
                  </a:solidFill>
                </a:rPr>
                <a:t>/</a:t>
              </a:r>
            </a:p>
          </p:txBody>
        </p:sp>
      </p:grpSp>
      <p:cxnSp>
        <p:nvCxnSpPr>
          <p:cNvPr id="11272" name="Straight Arrow Connector 39"/>
          <p:cNvCxnSpPr>
            <a:cxnSpLocks noChangeShapeType="1"/>
          </p:cNvCxnSpPr>
          <p:nvPr>
            <p:custDataLst>
              <p:tags r:id="rId8"/>
            </p:custDataLst>
          </p:nvPr>
        </p:nvCxnSpPr>
        <p:spPr bwMode="auto">
          <a:xfrm flipV="1">
            <a:off x="4059238" y="4278313"/>
            <a:ext cx="985837" cy="0"/>
          </a:xfrm>
          <a:prstGeom prst="straightConnector1">
            <a:avLst/>
          </a:prstGeom>
          <a:noFill/>
          <a:ln w="15875" algn="ctr">
            <a:solidFill>
              <a:schemeClr val="accent2">
                <a:lumMod val="50000"/>
              </a:schemeClr>
            </a:solidFill>
            <a:round/>
            <a:headEnd/>
            <a:tailEnd/>
          </a:ln>
        </p:spPr>
      </p:cxnSp>
      <p:sp>
        <p:nvSpPr>
          <p:cNvPr id="11273" name="TextBox 45"/>
          <p:cNvSpPr txBox="1">
            <a:spLocks noChangeArrowheads="1"/>
          </p:cNvSpPr>
          <p:nvPr>
            <p:custDataLst>
              <p:tags r:id="rId9"/>
            </p:custDataLst>
          </p:nvPr>
        </p:nvSpPr>
        <p:spPr bwMode="auto">
          <a:xfrm>
            <a:off x="4376738" y="4343400"/>
            <a:ext cx="454025" cy="307975"/>
          </a:xfrm>
          <a:prstGeom prst="rect">
            <a:avLst/>
          </a:prstGeom>
          <a:noFill/>
          <a:ln w="9525">
            <a:noFill/>
            <a:miter lim="800000"/>
            <a:headEnd/>
            <a:tailEnd/>
          </a:ln>
        </p:spPr>
        <p:txBody>
          <a:bodyPr wrap="none">
            <a:spAutoFit/>
          </a:bodyPr>
          <a:lstStyle/>
          <a:p>
            <a:r>
              <a:rPr lang="en-US" sz="1400" dirty="0">
                <a:solidFill>
                  <a:srgbClr val="19066A"/>
                </a:solidFill>
              </a:rPr>
              <a:t>3 Å</a:t>
            </a:r>
          </a:p>
        </p:txBody>
      </p:sp>
      <p:grpSp>
        <p:nvGrpSpPr>
          <p:cNvPr id="11274" name="Group 23"/>
          <p:cNvGrpSpPr>
            <a:grpSpLocks/>
          </p:cNvGrpSpPr>
          <p:nvPr>
            <p:custDataLst>
              <p:tags r:id="rId10"/>
            </p:custDataLst>
          </p:nvPr>
        </p:nvGrpSpPr>
        <p:grpSpPr bwMode="auto">
          <a:xfrm>
            <a:off x="3671888" y="3248025"/>
            <a:ext cx="649287" cy="1152525"/>
            <a:chOff x="3045342" y="3286508"/>
            <a:chExt cx="648104" cy="1151050"/>
          </a:xfrm>
        </p:grpSpPr>
        <p:sp>
          <p:nvSpPr>
            <p:cNvPr id="11278" name="Oval 21"/>
            <p:cNvSpPr>
              <a:spLocks noChangeAspect="1" noChangeArrowheads="1"/>
            </p:cNvSpPr>
            <p:nvPr/>
          </p:nvSpPr>
          <p:spPr bwMode="auto">
            <a:xfrm>
              <a:off x="3045342" y="3561804"/>
              <a:ext cx="648104" cy="61629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1279" name="Rectangle 22"/>
            <p:cNvSpPr>
              <a:spLocks noChangeArrowheads="1"/>
            </p:cNvSpPr>
            <p:nvPr/>
          </p:nvSpPr>
          <p:spPr bwMode="auto">
            <a:xfrm>
              <a:off x="3110305" y="3286508"/>
              <a:ext cx="566491" cy="1151050"/>
            </a:xfrm>
            <a:prstGeom prst="rect">
              <a:avLst/>
            </a:prstGeom>
            <a:noFill/>
            <a:ln w="25400" algn="ctr">
              <a:noFill/>
              <a:miter lim="800000"/>
              <a:headEnd/>
              <a:tailEnd/>
            </a:ln>
          </p:spPr>
          <p:txBody>
            <a:bodyPr>
              <a:spAutoFit/>
            </a:bodyPr>
            <a:lstStyle/>
            <a:p>
              <a:pPr algn="ctr" eaLnBrk="0" hangingPunct="0">
                <a:spcBef>
                  <a:spcPct val="50000"/>
                </a:spcBef>
              </a:pPr>
              <a:r>
                <a:rPr lang="en-US" sz="1200" b="1" dirty="0">
                  <a:solidFill>
                    <a:srgbClr val="24246E"/>
                  </a:solidFill>
                </a:rPr>
                <a:t>K</a:t>
              </a:r>
              <a:r>
                <a:rPr lang="en-US" b="1" baseline="30000" dirty="0">
                  <a:solidFill>
                    <a:srgbClr val="24246E"/>
                  </a:solidFill>
                </a:rPr>
                <a:t>+</a:t>
              </a:r>
              <a:r>
                <a:rPr lang="en-US" sz="4400" b="1" dirty="0">
                  <a:solidFill>
                    <a:srgbClr val="000000"/>
                  </a:solidFill>
                </a:rPr>
                <a:t> </a:t>
              </a:r>
            </a:p>
          </p:txBody>
        </p:sp>
      </p:grpSp>
      <p:grpSp>
        <p:nvGrpSpPr>
          <p:cNvPr id="11275" name="Group 24"/>
          <p:cNvGrpSpPr>
            <a:grpSpLocks/>
          </p:cNvGrpSpPr>
          <p:nvPr>
            <p:custDataLst>
              <p:tags r:id="rId11"/>
            </p:custDataLst>
          </p:nvPr>
        </p:nvGrpSpPr>
        <p:grpSpPr bwMode="auto">
          <a:xfrm>
            <a:off x="4743450" y="3582988"/>
            <a:ext cx="820738" cy="471487"/>
            <a:chOff x="5220081" y="3620681"/>
            <a:chExt cx="820737" cy="471488"/>
          </a:xfrm>
        </p:grpSpPr>
        <p:sp>
          <p:nvSpPr>
            <p:cNvPr id="21" name="Oval 25"/>
            <p:cNvSpPr>
              <a:spLocks noChangeAspect="1" noChangeArrowheads="1"/>
            </p:cNvSpPr>
            <p:nvPr/>
          </p:nvSpPr>
          <p:spPr bwMode="auto">
            <a:xfrm>
              <a:off x="5353431" y="3620681"/>
              <a:ext cx="469899" cy="447676"/>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22" name="Text Box 26"/>
            <p:cNvSpPr txBox="1">
              <a:spLocks noChangeArrowheads="1"/>
            </p:cNvSpPr>
            <p:nvPr/>
          </p:nvSpPr>
          <p:spPr bwMode="auto">
            <a:xfrm>
              <a:off x="5220081" y="3723868"/>
              <a:ext cx="820737" cy="368301"/>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grpSp>
      <p:graphicFrame>
        <p:nvGraphicFramePr>
          <p:cNvPr id="11266" name="Object 1"/>
          <p:cNvGraphicFramePr>
            <a:graphicFrameLocks noChangeAspect="1"/>
          </p:cNvGraphicFramePr>
          <p:nvPr>
            <p:custDataLst>
              <p:tags r:id="rId12"/>
            </p:custDataLst>
            <p:extLst>
              <p:ext uri="{D42A27DB-BD31-4B8C-83A1-F6EECF244321}">
                <p14:modId xmlns:p14="http://schemas.microsoft.com/office/powerpoint/2010/main" val="2565499739"/>
              </p:ext>
            </p:extLst>
          </p:nvPr>
        </p:nvGraphicFramePr>
        <p:xfrm>
          <a:off x="4462463" y="3630613"/>
          <a:ext cx="241300" cy="241300"/>
        </p:xfrm>
        <a:graphic>
          <a:graphicData uri="http://schemas.openxmlformats.org/presentationml/2006/ole">
            <mc:AlternateContent xmlns:mc="http://schemas.openxmlformats.org/markup-compatibility/2006">
              <mc:Choice xmlns:v="urn:schemas-microsoft-com:vml" Requires="v">
                <p:oleObj spid="_x0000_s56341" name="Equation" r:id="rId15" imgW="241200" imgH="241200" progId="Equation.DSMT4">
                  <p:embed/>
                </p:oleObj>
              </mc:Choice>
              <mc:Fallback>
                <p:oleObj name="Equation" r:id="rId15" imgW="241200" imgH="241200" progId="Equation.DSMT4">
                  <p:embed/>
                  <p:pic>
                    <p:nvPicPr>
                      <p:cNvPr id="0" name=""/>
                      <p:cNvPicPr>
                        <a:picLocks noChangeAspect="1" noChangeArrowheads="1"/>
                      </p:cNvPicPr>
                      <p:nvPr/>
                    </p:nvPicPr>
                    <p:blipFill>
                      <a:blip r:embed="rId16"/>
                      <a:srcRect/>
                      <a:stretch>
                        <a:fillRect/>
                      </a:stretch>
                    </p:blipFill>
                    <p:spPr bwMode="auto">
                      <a:xfrm>
                        <a:off x="4462463" y="3630613"/>
                        <a:ext cx="241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167485" y="5552696"/>
            <a:ext cx="2834429" cy="400110"/>
          </a:xfrm>
          <a:prstGeom prst="rect">
            <a:avLst/>
          </a:prstGeom>
        </p:spPr>
        <p:txBody>
          <a:bodyPr wrap="none">
            <a:spAutoFit/>
          </a:bodyPr>
          <a:lstStyle/>
          <a:p>
            <a:pPr algn="ctr"/>
            <a:r>
              <a:rPr lang="en-US" b="1" i="1" dirty="0">
                <a:solidFill>
                  <a:srgbClr val="19066A"/>
                </a:solidFill>
              </a:rPr>
              <a:t>In ideal solutions K</a:t>
            </a:r>
            <a:r>
              <a:rPr lang="en-US" b="1" i="1" baseline="30000" dirty="0">
                <a:solidFill>
                  <a:srgbClr val="19066A"/>
                </a:solidFill>
              </a:rPr>
              <a:t>+</a:t>
            </a:r>
            <a:r>
              <a:rPr lang="en-US" b="1" i="1" dirty="0">
                <a:solidFill>
                  <a:srgbClr val="19066A"/>
                </a:solidFill>
              </a:rPr>
              <a:t> = Na</a:t>
            </a:r>
            <a:r>
              <a:rPr lang="en-US" b="1" i="1" baseline="30000" dirty="0">
                <a:solidFill>
                  <a:srgbClr val="19066A"/>
                </a:solidFill>
              </a:rPr>
              <a:t>+ </a:t>
            </a:r>
            <a:r>
              <a:rPr lang="en-US" sz="2000" i="1" dirty="0">
                <a:solidFill>
                  <a:srgbClr val="19066A"/>
                </a:solidFill>
              </a:rPr>
              <a:t> </a:t>
            </a:r>
          </a:p>
        </p:txBody>
      </p:sp>
    </p:spTree>
    <p:custDataLst>
      <p:tags r:id="rId3"/>
    </p:custDataLst>
    <p:extLst>
      <p:ext uri="{BB962C8B-B14F-4D97-AF65-F5344CB8AC3E}">
        <p14:creationId xmlns:p14="http://schemas.microsoft.com/office/powerpoint/2010/main" val="9467997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21186" name="Slide Number Placeholder 5"/>
          <p:cNvSpPr>
            <a:spLocks noGrp="1"/>
          </p:cNvSpPr>
          <p:nvPr>
            <p:ph type="sldNum" sz="quarter" idx="12"/>
            <p:custDataLst>
              <p:tags r:id="rId3"/>
            </p:custDataLst>
          </p:nvPr>
        </p:nvSpPr>
        <p:spPr>
          <a:noFill/>
        </p:spPr>
        <p:txBody>
          <a:bodyPr/>
          <a:lstStyle/>
          <a:p>
            <a:fld id="{E748C4DF-A011-4BA5-92DA-6EB711125CE8}" type="slidenum">
              <a:rPr lang="en-US" smtClean="0">
                <a:solidFill>
                  <a:srgbClr val="000000"/>
                </a:solidFill>
                <a:cs typeface="Arial" pitchFamily="34" charset="0"/>
              </a:rPr>
              <a:pPr/>
              <a:t>74</a:t>
            </a:fld>
            <a:endParaRPr lang="en-US" dirty="0" smtClean="0">
              <a:solidFill>
                <a:srgbClr val="000000"/>
              </a:solidFill>
              <a:cs typeface="Arial" pitchFamily="34" charset="0"/>
            </a:endParaRPr>
          </a:p>
        </p:txBody>
      </p:sp>
      <p:sp>
        <p:nvSpPr>
          <p:cNvPr id="221187" name="Text Box 2"/>
          <p:cNvSpPr txBox="1">
            <a:spLocks noChangeArrowheads="1"/>
          </p:cNvSpPr>
          <p:nvPr>
            <p:custDataLst>
              <p:tags r:id="rId4"/>
            </p:custDataLst>
          </p:nvPr>
        </p:nvSpPr>
        <p:spPr bwMode="auto">
          <a:xfrm>
            <a:off x="561975" y="1801813"/>
            <a:ext cx="8018463" cy="3292475"/>
          </a:xfrm>
          <a:prstGeom prst="rect">
            <a:avLst/>
          </a:prstGeom>
          <a:noFill/>
          <a:ln w="9525">
            <a:noFill/>
            <a:miter lim="800000"/>
            <a:headEnd/>
            <a:tailEnd/>
          </a:ln>
        </p:spPr>
        <p:txBody>
          <a:bodyPr>
            <a:spAutoFit/>
          </a:bodyPr>
          <a:lstStyle/>
          <a:p>
            <a:pPr algn="ctr"/>
            <a:r>
              <a:rPr lang="en-US" altLang="ko-KR" sz="4400" b="1" dirty="0">
                <a:solidFill>
                  <a:srgbClr val="000066"/>
                </a:solidFill>
                <a:ea typeface="Gulim" pitchFamily="34" charset="-127"/>
              </a:rPr>
              <a:t>Different Types of Channels</a:t>
            </a:r>
          </a:p>
          <a:p>
            <a:pPr algn="ctr"/>
            <a:r>
              <a:rPr lang="en-US" altLang="ko-KR" sz="2800" b="1" dirty="0">
                <a:solidFill>
                  <a:srgbClr val="000066"/>
                </a:solidFill>
                <a:ea typeface="Gulim" pitchFamily="34" charset="-127"/>
              </a:rPr>
              <a:t>use</a:t>
            </a:r>
          </a:p>
          <a:p>
            <a:pPr algn="ctr"/>
            <a:r>
              <a:rPr lang="en-US" sz="4400" b="1" dirty="0">
                <a:solidFill>
                  <a:srgbClr val="000066"/>
                </a:solidFill>
                <a:ea typeface="Gulim" pitchFamily="34" charset="-127"/>
              </a:rPr>
              <a:t>Different Types of Ions</a:t>
            </a:r>
            <a:br>
              <a:rPr lang="en-US" sz="4400" b="1" dirty="0">
                <a:solidFill>
                  <a:srgbClr val="000066"/>
                </a:solidFill>
                <a:ea typeface="Gulim" pitchFamily="34" charset="-127"/>
              </a:rPr>
            </a:br>
            <a:r>
              <a:rPr lang="en-US" sz="4400" b="1" dirty="0">
                <a:solidFill>
                  <a:srgbClr val="000066"/>
                </a:solidFill>
                <a:ea typeface="Gulim" pitchFamily="34" charset="-127"/>
              </a:rPr>
              <a:t> </a:t>
            </a:r>
            <a:r>
              <a:rPr lang="en-US" sz="3200" b="1" dirty="0">
                <a:solidFill>
                  <a:srgbClr val="000066"/>
                </a:solidFill>
                <a:ea typeface="Gulim" pitchFamily="34" charset="-127"/>
              </a:rPr>
              <a:t>for</a:t>
            </a:r>
            <a:endParaRPr lang="en-US" sz="4400" b="1" dirty="0">
              <a:solidFill>
                <a:srgbClr val="000066"/>
              </a:solidFill>
              <a:ea typeface="Gulim" pitchFamily="34" charset="-127"/>
            </a:endParaRPr>
          </a:p>
          <a:p>
            <a:pPr algn="ctr"/>
            <a:r>
              <a:rPr lang="en-US" sz="4400" b="1" dirty="0">
                <a:solidFill>
                  <a:srgbClr val="000066"/>
                </a:solidFill>
                <a:ea typeface="Gulim" pitchFamily="34" charset="-127"/>
              </a:rPr>
              <a:t>Different Information </a:t>
            </a:r>
          </a:p>
        </p:txBody>
      </p:sp>
      <p:sp>
        <p:nvSpPr>
          <p:cNvPr id="221188" name="Text Box 6"/>
          <p:cNvSpPr txBox="1">
            <a:spLocks noChangeArrowheads="1"/>
          </p:cNvSpPr>
          <p:nvPr>
            <p:custDataLst>
              <p:tags r:id="rId5"/>
            </p:custDataLst>
          </p:nvPr>
        </p:nvSpPr>
        <p:spPr bwMode="auto">
          <a:xfrm>
            <a:off x="0" y="188913"/>
            <a:ext cx="9144000" cy="584200"/>
          </a:xfrm>
          <a:prstGeom prst="rect">
            <a:avLst/>
          </a:prstGeom>
          <a:noFill/>
          <a:ln w="9525">
            <a:noFill/>
            <a:miter lim="800000"/>
            <a:headEnd/>
            <a:tailEnd/>
          </a:ln>
        </p:spPr>
        <p:txBody>
          <a:bodyPr>
            <a:spAutoFit/>
          </a:bodyPr>
          <a:lstStyle/>
          <a:p>
            <a:pPr algn="ctr"/>
            <a:r>
              <a:rPr lang="en-US" altLang="ko-KR" sz="3200" b="1" i="1" dirty="0">
                <a:solidFill>
                  <a:srgbClr val="990000"/>
                </a:solidFill>
                <a:ea typeface="Gulim" pitchFamily="34" charset="-127"/>
              </a:rPr>
              <a:t>Channels are Selective </a:t>
            </a:r>
            <a:endParaRPr lang="en-US" altLang="ko-KR" sz="2800" b="1" dirty="0">
              <a:solidFill>
                <a:srgbClr val="990000"/>
              </a:solidFill>
              <a:ea typeface="Gulim" pitchFamily="34" charset="-127"/>
            </a:endParaRPr>
          </a:p>
        </p:txBody>
      </p:sp>
    </p:spTree>
    <p:custDataLst>
      <p:tags r:id="rId2"/>
    </p:custDataLst>
    <p:extLst>
      <p:ext uri="{BB962C8B-B14F-4D97-AF65-F5344CB8AC3E}">
        <p14:creationId xmlns:p14="http://schemas.microsoft.com/office/powerpoint/2010/main" val="22756277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9746" name="Slide Number Placeholder 5"/>
          <p:cNvSpPr>
            <a:spLocks noGrp="1"/>
          </p:cNvSpPr>
          <p:nvPr>
            <p:ph type="sldNum" sz="quarter" idx="12"/>
            <p:custDataLst>
              <p:tags r:id="rId3"/>
            </p:custDataLst>
          </p:nvPr>
        </p:nvSpPr>
        <p:spPr>
          <a:noFill/>
        </p:spPr>
        <p:txBody>
          <a:bodyPr/>
          <a:lstStyle/>
          <a:p>
            <a:fld id="{45199E7C-E5A8-4220-9981-0E5D9228009E}" type="slidenum">
              <a:rPr lang="en-US" smtClean="0">
                <a:solidFill>
                  <a:srgbClr val="000000"/>
                </a:solidFill>
                <a:cs typeface="Arial" pitchFamily="34" charset="0"/>
              </a:rPr>
              <a:pPr/>
              <a:t>75</a:t>
            </a:fld>
            <a:endParaRPr lang="en-US" dirty="0" smtClean="0">
              <a:solidFill>
                <a:srgbClr val="000000"/>
              </a:solidFill>
              <a:cs typeface="Arial" pitchFamily="34" charset="0"/>
            </a:endParaRPr>
          </a:p>
        </p:txBody>
      </p:sp>
      <p:sp>
        <p:nvSpPr>
          <p:cNvPr id="159747" name="Text Box 3"/>
          <p:cNvSpPr txBox="1">
            <a:spLocks noChangeArrowheads="1"/>
          </p:cNvSpPr>
          <p:nvPr>
            <p:custDataLst>
              <p:tags r:id="rId4"/>
            </p:custDataLst>
          </p:nvPr>
        </p:nvSpPr>
        <p:spPr bwMode="auto">
          <a:xfrm>
            <a:off x="3233738" y="0"/>
            <a:ext cx="2222500" cy="641350"/>
          </a:xfrm>
          <a:prstGeom prst="rect">
            <a:avLst/>
          </a:prstGeom>
          <a:noFill/>
          <a:ln w="9525">
            <a:noFill/>
            <a:miter lim="800000"/>
            <a:headEnd/>
            <a:tailEnd/>
          </a:ln>
        </p:spPr>
        <p:txBody>
          <a:bodyPr>
            <a:spAutoFit/>
          </a:bodyPr>
          <a:lstStyle/>
          <a:p>
            <a:pPr algn="ctr"/>
            <a:r>
              <a:rPr lang="en-US" altLang="ko-KR" sz="3600" b="1" dirty="0">
                <a:solidFill>
                  <a:srgbClr val="19066A"/>
                </a:solidFill>
                <a:ea typeface="Gulim" pitchFamily="34" charset="-127"/>
              </a:rPr>
              <a:t>Goal:</a:t>
            </a:r>
            <a:endParaRPr lang="en-US" sz="3600" b="1" dirty="0">
              <a:solidFill>
                <a:srgbClr val="19066A"/>
              </a:solidFill>
              <a:ea typeface="Gulim" pitchFamily="34" charset="-127"/>
            </a:endParaRPr>
          </a:p>
        </p:txBody>
      </p:sp>
      <p:sp>
        <p:nvSpPr>
          <p:cNvPr id="159748" name="Text Box 2"/>
          <p:cNvSpPr txBox="1">
            <a:spLocks noChangeArrowheads="1"/>
          </p:cNvSpPr>
          <p:nvPr>
            <p:custDataLst>
              <p:tags r:id="rId5"/>
            </p:custDataLst>
          </p:nvPr>
        </p:nvSpPr>
        <p:spPr bwMode="auto">
          <a:xfrm>
            <a:off x="0" y="882650"/>
            <a:ext cx="9144000" cy="4032250"/>
          </a:xfrm>
          <a:prstGeom prst="rect">
            <a:avLst/>
          </a:prstGeom>
          <a:noFill/>
          <a:ln w="9525">
            <a:noFill/>
            <a:miter lim="800000"/>
            <a:headEnd/>
            <a:tailEnd/>
          </a:ln>
        </p:spPr>
        <p:txBody>
          <a:bodyPr>
            <a:spAutoFit/>
          </a:bodyPr>
          <a:lstStyle/>
          <a:p>
            <a:pPr algn="ctr"/>
            <a:r>
              <a:rPr lang="en-US" altLang="ko-KR" sz="6000" b="1" u="sng" dirty="0">
                <a:solidFill>
                  <a:srgbClr val="19066A"/>
                </a:solidFill>
                <a:ea typeface="Gulim" pitchFamily="34" charset="-127"/>
              </a:rPr>
              <a:t>Understand Selectivity</a:t>
            </a:r>
            <a:r>
              <a:rPr lang="en-US" altLang="ko-KR" sz="5400" b="1" dirty="0">
                <a:solidFill>
                  <a:srgbClr val="19066A"/>
                </a:solidFill>
                <a:ea typeface="Gulim" pitchFamily="34" charset="-127"/>
              </a:rPr>
              <a:t> </a:t>
            </a:r>
          </a:p>
          <a:p>
            <a:pPr algn="ctr"/>
            <a:r>
              <a:rPr lang="en-US" altLang="ko-KR" sz="3600" dirty="0">
                <a:solidFill>
                  <a:srgbClr val="19066A"/>
                </a:solidFill>
                <a:ea typeface="Gulim" pitchFamily="34" charset="-127"/>
              </a:rPr>
              <a:t>well enough to</a:t>
            </a:r>
            <a:r>
              <a:rPr lang="en-US" altLang="ko-KR" sz="4800" dirty="0">
                <a:solidFill>
                  <a:srgbClr val="19066A"/>
                </a:solidFill>
                <a:ea typeface="Gulim" pitchFamily="34" charset="-127"/>
              </a:rPr>
              <a:t/>
            </a:r>
            <a:br>
              <a:rPr lang="en-US" altLang="ko-KR" sz="4800" dirty="0">
                <a:solidFill>
                  <a:srgbClr val="19066A"/>
                </a:solidFill>
                <a:ea typeface="Gulim" pitchFamily="34" charset="-127"/>
              </a:rPr>
            </a:br>
            <a:r>
              <a:rPr lang="en-US" altLang="ko-KR" sz="4400" b="1" u="sng" dirty="0">
                <a:solidFill>
                  <a:srgbClr val="19066A"/>
                </a:solidFill>
                <a:ea typeface="Gulim" pitchFamily="34" charset="-127"/>
              </a:rPr>
              <a:t>Fit Large Amounts of Data</a:t>
            </a:r>
          </a:p>
          <a:p>
            <a:pPr algn="ctr"/>
            <a:r>
              <a:rPr lang="en-US" altLang="ko-KR" sz="2400" b="1" dirty="0">
                <a:solidFill>
                  <a:srgbClr val="19066A"/>
                </a:solidFill>
                <a:ea typeface="Gulim" pitchFamily="34" charset="-127"/>
              </a:rPr>
              <a:t>from many solutions and concentrations</a:t>
            </a:r>
            <a:r>
              <a:rPr lang="en-US" altLang="ko-KR" sz="4800" dirty="0">
                <a:solidFill>
                  <a:srgbClr val="19066A"/>
                </a:solidFill>
                <a:ea typeface="Gulim" pitchFamily="34" charset="-127"/>
              </a:rPr>
              <a:t/>
            </a:r>
            <a:br>
              <a:rPr lang="en-US" altLang="ko-KR" sz="4800" dirty="0">
                <a:solidFill>
                  <a:srgbClr val="19066A"/>
                </a:solidFill>
                <a:ea typeface="Gulim" pitchFamily="34" charset="-127"/>
              </a:rPr>
            </a:br>
            <a:r>
              <a:rPr lang="en-US" altLang="ko-KR" sz="4800" dirty="0">
                <a:solidFill>
                  <a:srgbClr val="19066A"/>
                </a:solidFill>
                <a:ea typeface="Gulim" pitchFamily="34" charset="-127"/>
              </a:rPr>
              <a:t> </a:t>
            </a:r>
            <a:r>
              <a:rPr lang="en-US" altLang="ko-KR" sz="3600" dirty="0">
                <a:solidFill>
                  <a:srgbClr val="19066A"/>
                </a:solidFill>
                <a:ea typeface="Gulim" pitchFamily="34" charset="-127"/>
              </a:rPr>
              <a:t>and to</a:t>
            </a:r>
            <a:r>
              <a:rPr lang="en-US" altLang="ko-KR" sz="4400" dirty="0">
                <a:solidFill>
                  <a:srgbClr val="19066A"/>
                </a:solidFill>
                <a:ea typeface="Gulim" pitchFamily="34" charset="-127"/>
              </a:rPr>
              <a:t> </a:t>
            </a:r>
            <a:endParaRPr lang="en-US" altLang="ko-KR" sz="4800" dirty="0">
              <a:solidFill>
                <a:srgbClr val="19066A"/>
              </a:solidFill>
              <a:ea typeface="Gulim" pitchFamily="34" charset="-127"/>
            </a:endParaRPr>
          </a:p>
          <a:p>
            <a:pPr algn="ctr">
              <a:spcAft>
                <a:spcPct val="30000"/>
              </a:spcAft>
            </a:pPr>
            <a:r>
              <a:rPr lang="en-US" altLang="ko-KR" sz="4400" b="1" u="sng" dirty="0">
                <a:solidFill>
                  <a:srgbClr val="19066A"/>
                </a:solidFill>
                <a:ea typeface="Gulim" pitchFamily="34" charset="-127"/>
              </a:rPr>
              <a:t>Make a Calcium Channel</a:t>
            </a:r>
          </a:p>
        </p:txBody>
      </p:sp>
      <p:grpSp>
        <p:nvGrpSpPr>
          <p:cNvPr id="159749" name="Group 12"/>
          <p:cNvGrpSpPr>
            <a:grpSpLocks/>
          </p:cNvGrpSpPr>
          <p:nvPr>
            <p:custDataLst>
              <p:tags r:id="rId6"/>
            </p:custDataLst>
          </p:nvPr>
        </p:nvGrpSpPr>
        <p:grpSpPr bwMode="auto">
          <a:xfrm>
            <a:off x="292661" y="4925938"/>
            <a:ext cx="3535362" cy="1346200"/>
            <a:chOff x="312821" y="4868210"/>
            <a:chExt cx="3536329" cy="1345915"/>
          </a:xfrm>
        </p:grpSpPr>
        <p:grpSp>
          <p:nvGrpSpPr>
            <p:cNvPr id="159754" name="Group 7"/>
            <p:cNvGrpSpPr>
              <a:grpSpLocks/>
            </p:cNvGrpSpPr>
            <p:nvPr/>
          </p:nvGrpSpPr>
          <p:grpSpPr bwMode="auto">
            <a:xfrm>
              <a:off x="312821" y="5478378"/>
              <a:ext cx="1892968" cy="735747"/>
              <a:chOff x="312821" y="5478378"/>
              <a:chExt cx="1892968" cy="735747"/>
            </a:xfrm>
          </p:grpSpPr>
          <p:sp>
            <p:nvSpPr>
              <p:cNvPr id="159756" name="TextBox 5"/>
              <p:cNvSpPr txBox="1">
                <a:spLocks noChangeArrowheads="1"/>
              </p:cNvSpPr>
              <p:nvPr/>
            </p:nvSpPr>
            <p:spPr bwMode="auto">
              <a:xfrm>
                <a:off x="328862" y="5638800"/>
                <a:ext cx="1876927" cy="338554"/>
              </a:xfrm>
              <a:prstGeom prst="rect">
                <a:avLst/>
              </a:prstGeom>
              <a:noFill/>
              <a:ln w="9525">
                <a:noFill/>
                <a:miter lim="800000"/>
                <a:headEnd/>
                <a:tailEnd/>
              </a:ln>
            </p:spPr>
            <p:txBody>
              <a:bodyPr>
                <a:spAutoFit/>
              </a:bodyPr>
              <a:lstStyle/>
              <a:p>
                <a:r>
                  <a:rPr lang="en-US" b="1" u="sng" dirty="0" smtClean="0">
                    <a:solidFill>
                      <a:srgbClr val="19066A"/>
                    </a:solidFill>
                  </a:rPr>
                  <a:t>Atomic </a:t>
                </a:r>
                <a:r>
                  <a:rPr lang="en-US" b="1" u="sng" dirty="0">
                    <a:solidFill>
                      <a:srgbClr val="19066A"/>
                    </a:solidFill>
                  </a:rPr>
                  <a:t>Scale</a:t>
                </a:r>
              </a:p>
            </p:txBody>
          </p:sp>
          <p:sp>
            <p:nvSpPr>
              <p:cNvPr id="159757" name="Oval 6"/>
              <p:cNvSpPr>
                <a:spLocks noChangeArrowheads="1"/>
              </p:cNvSpPr>
              <p:nvPr/>
            </p:nvSpPr>
            <p:spPr bwMode="auto">
              <a:xfrm>
                <a:off x="312821" y="5478378"/>
                <a:ext cx="1459832" cy="735747"/>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grpSp>
        <p:cxnSp>
          <p:nvCxnSpPr>
            <p:cNvPr id="159755" name="Straight Arrow Connector 9"/>
            <p:cNvCxnSpPr>
              <a:cxnSpLocks noChangeShapeType="1"/>
            </p:cNvCxnSpPr>
            <p:nvPr/>
          </p:nvCxnSpPr>
          <p:spPr bwMode="auto">
            <a:xfrm flipV="1">
              <a:off x="1700463" y="4868210"/>
              <a:ext cx="2148687" cy="818718"/>
            </a:xfrm>
            <a:prstGeom prst="straightConnector1">
              <a:avLst/>
            </a:prstGeom>
            <a:noFill/>
            <a:ln w="12700" algn="ctr">
              <a:solidFill>
                <a:srgbClr val="C00000"/>
              </a:solidFill>
              <a:round/>
              <a:headEnd/>
              <a:tailEnd type="arrow" w="med" len="med"/>
            </a:ln>
          </p:spPr>
        </p:cxnSp>
      </p:grpSp>
      <p:grpSp>
        <p:nvGrpSpPr>
          <p:cNvPr id="159750" name="Group 20"/>
          <p:cNvGrpSpPr>
            <a:grpSpLocks/>
          </p:cNvGrpSpPr>
          <p:nvPr>
            <p:custDataLst>
              <p:tags r:id="rId7"/>
            </p:custDataLst>
          </p:nvPr>
        </p:nvGrpSpPr>
        <p:grpSpPr bwMode="auto">
          <a:xfrm>
            <a:off x="7059082" y="3063663"/>
            <a:ext cx="1876425" cy="3184737"/>
            <a:chOff x="6595308" y="3245688"/>
            <a:chExt cx="1876927" cy="3184436"/>
          </a:xfrm>
        </p:grpSpPr>
        <p:sp>
          <p:nvSpPr>
            <p:cNvPr id="159751" name="Oval 13"/>
            <p:cNvSpPr>
              <a:spLocks noChangeArrowheads="1"/>
            </p:cNvSpPr>
            <p:nvPr/>
          </p:nvSpPr>
          <p:spPr bwMode="auto">
            <a:xfrm>
              <a:off x="6803856" y="5694405"/>
              <a:ext cx="1459832" cy="735719"/>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solidFill>
                  <a:srgbClr val="000000"/>
                </a:solidFill>
              </a:endParaRPr>
            </a:p>
          </p:txBody>
        </p:sp>
        <p:sp>
          <p:nvSpPr>
            <p:cNvPr id="159752" name="TextBox 14"/>
            <p:cNvSpPr txBox="1">
              <a:spLocks noChangeArrowheads="1"/>
            </p:cNvSpPr>
            <p:nvPr/>
          </p:nvSpPr>
          <p:spPr bwMode="auto">
            <a:xfrm>
              <a:off x="6595308" y="5881819"/>
              <a:ext cx="1876927" cy="338554"/>
            </a:xfrm>
            <a:prstGeom prst="rect">
              <a:avLst/>
            </a:prstGeom>
            <a:noFill/>
            <a:ln w="9525">
              <a:noFill/>
              <a:miter lim="800000"/>
              <a:headEnd/>
              <a:tailEnd/>
            </a:ln>
          </p:spPr>
          <p:txBody>
            <a:bodyPr>
              <a:spAutoFit/>
            </a:bodyPr>
            <a:lstStyle/>
            <a:p>
              <a:pPr algn="ctr"/>
              <a:r>
                <a:rPr lang="en-US" b="1" u="sng" dirty="0" smtClean="0">
                  <a:solidFill>
                    <a:srgbClr val="19066A"/>
                  </a:solidFill>
                </a:rPr>
                <a:t>MACRO </a:t>
              </a:r>
              <a:r>
                <a:rPr lang="en-US" b="1" u="sng" dirty="0">
                  <a:solidFill>
                    <a:srgbClr val="19066A"/>
                  </a:solidFill>
                </a:rPr>
                <a:t>Scale</a:t>
              </a:r>
            </a:p>
          </p:txBody>
        </p:sp>
        <p:cxnSp>
          <p:nvCxnSpPr>
            <p:cNvPr id="159753" name="Straight Arrow Connector 15"/>
            <p:cNvCxnSpPr>
              <a:cxnSpLocks noChangeShapeType="1"/>
              <a:stCxn id="159751" idx="0"/>
            </p:cNvCxnSpPr>
            <p:nvPr/>
          </p:nvCxnSpPr>
          <p:spPr bwMode="auto">
            <a:xfrm flipH="1" flipV="1">
              <a:off x="7445441" y="3245688"/>
              <a:ext cx="88332" cy="2448717"/>
            </a:xfrm>
            <a:prstGeom prst="straightConnector1">
              <a:avLst/>
            </a:prstGeom>
            <a:noFill/>
            <a:ln w="12700" algn="ctr">
              <a:solidFill>
                <a:srgbClr val="C00000"/>
              </a:solidFill>
              <a:round/>
              <a:headEnd/>
              <a:tailEnd type="arrow" w="med" len="med"/>
            </a:ln>
          </p:spPr>
        </p:cxnSp>
      </p:grpSp>
      <p:sp>
        <p:nvSpPr>
          <p:cNvPr id="4" name="TextBox 3"/>
          <p:cNvSpPr txBox="1"/>
          <p:nvPr/>
        </p:nvSpPr>
        <p:spPr>
          <a:xfrm>
            <a:off x="2533475" y="5736939"/>
            <a:ext cx="3598877" cy="338554"/>
          </a:xfrm>
          <a:prstGeom prst="rect">
            <a:avLst/>
          </a:prstGeom>
          <a:noFill/>
        </p:spPr>
        <p:txBody>
          <a:bodyPr wrap="square" rtlCol="0">
            <a:spAutoFit/>
          </a:bodyPr>
          <a:lstStyle/>
          <a:p>
            <a:pPr algn="ctr"/>
            <a:r>
              <a:rPr lang="en-US" sz="1050" b="1" dirty="0" smtClean="0">
                <a:solidFill>
                  <a:srgbClr val="19066A"/>
                </a:solidFill>
              </a:rPr>
              <a:t>atomic</a:t>
            </a:r>
            <a:r>
              <a:rPr lang="en-US" dirty="0" smtClean="0">
                <a:solidFill>
                  <a:srgbClr val="19066A"/>
                </a:solidFill>
              </a:rPr>
              <a:t> </a:t>
            </a:r>
            <a:r>
              <a:rPr lang="en-US" dirty="0" smtClean="0">
                <a:solidFill>
                  <a:srgbClr val="19066A"/>
                </a:solidFill>
                <a:sym typeface="Symbol"/>
              </a:rPr>
              <a:t></a:t>
            </a:r>
            <a:r>
              <a:rPr lang="en-US" dirty="0" smtClean="0">
                <a:solidFill>
                  <a:srgbClr val="19066A"/>
                </a:solidFill>
              </a:rPr>
              <a:t> </a:t>
            </a:r>
            <a:r>
              <a:rPr lang="en-US" dirty="0">
                <a:solidFill>
                  <a:srgbClr val="19066A"/>
                </a:solidFill>
              </a:rPr>
              <a:t>10</a:t>
            </a:r>
            <a:r>
              <a:rPr lang="en-US" baseline="30000" dirty="0">
                <a:solidFill>
                  <a:srgbClr val="19066A"/>
                </a:solidFill>
              </a:rPr>
              <a:t>10 </a:t>
            </a:r>
            <a:r>
              <a:rPr lang="en-US" dirty="0" smtClean="0">
                <a:solidFill>
                  <a:srgbClr val="19066A"/>
                </a:solidFill>
              </a:rPr>
              <a:t>= </a:t>
            </a:r>
            <a:r>
              <a:rPr lang="en-US" b="1" dirty="0" smtClean="0">
                <a:solidFill>
                  <a:srgbClr val="19066A"/>
                </a:solidFill>
              </a:rPr>
              <a:t>MACRO</a:t>
            </a:r>
            <a:endParaRPr lang="en-US" b="1" baseline="30000" dirty="0">
              <a:solidFill>
                <a:srgbClr val="19066A"/>
              </a:solidFill>
            </a:endParaRPr>
          </a:p>
        </p:txBody>
      </p:sp>
    </p:spTree>
    <p:custDataLst>
      <p:tags r:id="rId2"/>
    </p:custDataLst>
    <p:extLst>
      <p:ext uri="{BB962C8B-B14F-4D97-AF65-F5344CB8AC3E}">
        <p14:creationId xmlns:p14="http://schemas.microsoft.com/office/powerpoint/2010/main" val="1364952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5"/>
          <p:cNvSpPr>
            <a:spLocks noGrp="1"/>
          </p:cNvSpPr>
          <p:nvPr>
            <p:ph type="sldNum" sz="quarter" idx="12"/>
            <p:custDataLst>
              <p:tags r:id="rId2"/>
            </p:custDataLst>
          </p:nvPr>
        </p:nvSpPr>
        <p:spPr>
          <a:noFill/>
        </p:spPr>
        <p:txBody>
          <a:bodyPr/>
          <a:lstStyle/>
          <a:p>
            <a:fld id="{4419E11A-7F58-435A-9180-509469743342}" type="slidenum">
              <a:rPr lang="en-US" smtClean="0">
                <a:cs typeface="Arial" pitchFamily="34" charset="0"/>
              </a:rPr>
              <a:pPr/>
              <a:t>76</a:t>
            </a:fld>
            <a:endParaRPr lang="en-US" dirty="0" smtClean="0">
              <a:cs typeface="Arial" pitchFamily="34" charset="0"/>
            </a:endParaRPr>
          </a:p>
        </p:txBody>
      </p:sp>
      <p:sp>
        <p:nvSpPr>
          <p:cNvPr id="160771"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p:spPr>
        <p:txBody>
          <a:bodyPr/>
          <a:lstStyle/>
          <a:p>
            <a:endParaRPr lang="en-US" dirty="0"/>
          </a:p>
        </p:txBody>
      </p:sp>
      <p:sp>
        <p:nvSpPr>
          <p:cNvPr id="160772"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p:spPr>
        <p:txBody>
          <a:bodyPr/>
          <a:lstStyle/>
          <a:p>
            <a:endParaRPr lang="en-US" dirty="0"/>
          </a:p>
        </p:txBody>
      </p:sp>
      <p:sp>
        <p:nvSpPr>
          <p:cNvPr id="160773" name="Text Box 30"/>
          <p:cNvSpPr txBox="1">
            <a:spLocks noChangeArrowheads="1"/>
          </p:cNvSpPr>
          <p:nvPr>
            <p:custDataLst>
              <p:tags r:id="rId5"/>
            </p:custDataLst>
          </p:nvPr>
        </p:nvSpPr>
        <p:spPr bwMode="auto">
          <a:xfrm>
            <a:off x="5449888" y="928688"/>
            <a:ext cx="2527300" cy="51752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b="1" dirty="0">
                <a:solidFill>
                  <a:srgbClr val="000000"/>
                </a:solidFill>
              </a:rPr>
              <a:t>Mutants of ompF Porin</a:t>
            </a:r>
          </a:p>
        </p:txBody>
      </p:sp>
      <p:grpSp>
        <p:nvGrpSpPr>
          <p:cNvPr id="160774" name="Group 37"/>
          <p:cNvGrpSpPr>
            <a:grpSpLocks/>
          </p:cNvGrpSpPr>
          <p:nvPr>
            <p:custDataLst>
              <p:tags r:id="rId6"/>
            </p:custDataLst>
          </p:nvPr>
        </p:nvGrpSpPr>
        <p:grpSpPr bwMode="auto">
          <a:xfrm>
            <a:off x="312738" y="96838"/>
            <a:ext cx="1876425" cy="865187"/>
            <a:chOff x="385011" y="5325978"/>
            <a:chExt cx="1876927" cy="866275"/>
          </a:xfrm>
        </p:grpSpPr>
        <p:grpSp>
          <p:nvGrpSpPr>
            <p:cNvPr id="160815" name="Group 7"/>
            <p:cNvGrpSpPr>
              <a:grpSpLocks/>
            </p:cNvGrpSpPr>
            <p:nvPr/>
          </p:nvGrpSpPr>
          <p:grpSpPr bwMode="auto">
            <a:xfrm>
              <a:off x="385011" y="5325978"/>
              <a:ext cx="1876927" cy="735747"/>
              <a:chOff x="385011" y="5325978"/>
              <a:chExt cx="1876927" cy="735747"/>
            </a:xfrm>
          </p:grpSpPr>
          <p:sp>
            <p:nvSpPr>
              <p:cNvPr id="160817" name="TextBox 40"/>
              <p:cNvSpPr txBox="1">
                <a:spLocks noChangeArrowheads="1"/>
              </p:cNvSpPr>
              <p:nvPr/>
            </p:nvSpPr>
            <p:spPr bwMode="auto">
              <a:xfrm>
                <a:off x="385011" y="5478379"/>
                <a:ext cx="1876927" cy="338554"/>
              </a:xfrm>
              <a:prstGeom prst="rect">
                <a:avLst/>
              </a:prstGeom>
              <a:noFill/>
              <a:ln w="9525">
                <a:noFill/>
                <a:miter lim="800000"/>
                <a:headEnd/>
                <a:tailEnd/>
              </a:ln>
            </p:spPr>
            <p:txBody>
              <a:bodyPr>
                <a:spAutoFit/>
              </a:bodyPr>
              <a:lstStyle/>
              <a:p>
                <a:r>
                  <a:rPr lang="en-US" b="1" u="sng" dirty="0">
                    <a:solidFill>
                      <a:srgbClr val="C00000"/>
                    </a:solidFill>
                  </a:rPr>
                  <a:t>Atomic Scale</a:t>
                </a:r>
              </a:p>
            </p:txBody>
          </p:sp>
          <p:sp>
            <p:nvSpPr>
              <p:cNvPr id="160818"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p:spPr>
            <p:txBody>
              <a:bodyPr tIns="137160" bIns="137160">
                <a:spAutoFit/>
              </a:bodyPr>
              <a:lstStyle/>
              <a:p>
                <a:pPr algn="ctr" eaLnBrk="0" hangingPunct="0">
                  <a:spcBef>
                    <a:spcPct val="50000"/>
                  </a:spcBef>
                </a:pPr>
                <a:endParaRPr lang="en-US" dirty="0"/>
              </a:p>
            </p:txBody>
          </p:sp>
        </p:grpSp>
        <p:cxnSp>
          <p:nvCxnSpPr>
            <p:cNvPr id="160816" name="Straight Arrow Connector 39"/>
            <p:cNvCxnSpPr>
              <a:cxnSpLocks noChangeShapeType="1"/>
              <a:stCxn id="160818"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p:spPr>
        </p:cxnSp>
      </p:grpSp>
      <p:grpSp>
        <p:nvGrpSpPr>
          <p:cNvPr id="160775" name="Group 48"/>
          <p:cNvGrpSpPr>
            <a:grpSpLocks/>
          </p:cNvGrpSpPr>
          <p:nvPr>
            <p:custDataLst>
              <p:tags r:id="rId7"/>
            </p:custDataLst>
          </p:nvPr>
        </p:nvGrpSpPr>
        <p:grpSpPr bwMode="auto">
          <a:xfrm>
            <a:off x="152400" y="5200650"/>
            <a:ext cx="1935163" cy="1062038"/>
            <a:chOff x="6745705" y="5208671"/>
            <a:chExt cx="1935079" cy="1061601"/>
          </a:xfrm>
        </p:grpSpPr>
        <p:sp>
          <p:nvSpPr>
            <p:cNvPr id="160812"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p:spPr>
          <p:txBody>
            <a:bodyPr tIns="137160" bIns="137160">
              <a:spAutoFit/>
            </a:bodyPr>
            <a:lstStyle/>
            <a:p>
              <a:pPr algn="ctr" eaLnBrk="0" hangingPunct="0">
                <a:spcBef>
                  <a:spcPct val="50000"/>
                </a:spcBef>
              </a:pPr>
              <a:endParaRPr lang="en-US" dirty="0"/>
            </a:p>
          </p:txBody>
        </p:sp>
        <p:sp>
          <p:nvSpPr>
            <p:cNvPr id="160813" name="TextBox 50"/>
            <p:cNvSpPr txBox="1">
              <a:spLocks noChangeArrowheads="1"/>
            </p:cNvSpPr>
            <p:nvPr/>
          </p:nvSpPr>
          <p:spPr bwMode="auto">
            <a:xfrm>
              <a:off x="6803857" y="5678905"/>
              <a:ext cx="1876927" cy="338554"/>
            </a:xfrm>
            <a:prstGeom prst="rect">
              <a:avLst/>
            </a:prstGeom>
            <a:noFill/>
            <a:ln w="9525">
              <a:noFill/>
              <a:miter lim="800000"/>
              <a:headEnd/>
              <a:tailEnd/>
            </a:ln>
          </p:spPr>
          <p:txBody>
            <a:bodyPr>
              <a:spAutoFit/>
            </a:bodyPr>
            <a:lstStyle/>
            <a:p>
              <a:r>
                <a:rPr lang="en-US" b="1" u="sng" dirty="0">
                  <a:solidFill>
                    <a:srgbClr val="C00000"/>
                  </a:solidFill>
                </a:rPr>
                <a:t>Macro Scale</a:t>
              </a:r>
            </a:p>
          </p:txBody>
        </p:sp>
        <p:cxnSp>
          <p:nvCxnSpPr>
            <p:cNvPr id="160814"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p:spPr>
        </p:cxnSp>
      </p:grpSp>
      <p:grpSp>
        <p:nvGrpSpPr>
          <p:cNvPr id="160776" name="Group 47"/>
          <p:cNvGrpSpPr>
            <a:grpSpLocks/>
          </p:cNvGrpSpPr>
          <p:nvPr>
            <p:custDataLst>
              <p:tags r:id="rId8"/>
            </p:custDataLst>
          </p:nvPr>
        </p:nvGrpSpPr>
        <p:grpSpPr bwMode="auto">
          <a:xfrm>
            <a:off x="0" y="0"/>
            <a:ext cx="9144000" cy="6858000"/>
            <a:chOff x="0" y="0"/>
            <a:chExt cx="9144000" cy="6858000"/>
          </a:xfrm>
        </p:grpSpPr>
        <p:grpSp>
          <p:nvGrpSpPr>
            <p:cNvPr id="160777" name="Group 36"/>
            <p:cNvGrpSpPr>
              <a:grpSpLocks/>
            </p:cNvGrpSpPr>
            <p:nvPr/>
          </p:nvGrpSpPr>
          <p:grpSpPr bwMode="auto">
            <a:xfrm>
              <a:off x="0" y="0"/>
              <a:ext cx="9144000" cy="6858000"/>
              <a:chOff x="0" y="0"/>
              <a:chExt cx="9144000" cy="6858000"/>
            </a:xfrm>
          </p:grpSpPr>
          <p:grpSp>
            <p:nvGrpSpPr>
              <p:cNvPr id="160779" name="Group 35"/>
              <p:cNvGrpSpPr>
                <a:grpSpLocks/>
              </p:cNvGrpSpPr>
              <p:nvPr/>
            </p:nvGrpSpPr>
            <p:grpSpPr bwMode="auto">
              <a:xfrm>
                <a:off x="0" y="0"/>
                <a:ext cx="9144000" cy="6858000"/>
                <a:chOff x="0" y="0"/>
                <a:chExt cx="9143999" cy="6858000"/>
              </a:xfrm>
            </p:grpSpPr>
            <p:grpSp>
              <p:nvGrpSpPr>
                <p:cNvPr id="160782" name="Group 33"/>
                <p:cNvGrpSpPr>
                  <a:grpSpLocks/>
                </p:cNvGrpSpPr>
                <p:nvPr/>
              </p:nvGrpSpPr>
              <p:grpSpPr bwMode="auto">
                <a:xfrm>
                  <a:off x="0" y="0"/>
                  <a:ext cx="9143999" cy="6858000"/>
                  <a:chOff x="290513" y="0"/>
                  <a:chExt cx="8032750" cy="6491288"/>
                </a:xfrm>
              </p:grpSpPr>
              <p:grpSp>
                <p:nvGrpSpPr>
                  <p:cNvPr id="160784" name="Group 31"/>
                  <p:cNvGrpSpPr>
                    <a:grpSpLocks/>
                  </p:cNvGrpSpPr>
                  <p:nvPr/>
                </p:nvGrpSpPr>
                <p:grpSpPr bwMode="auto">
                  <a:xfrm>
                    <a:off x="290513" y="0"/>
                    <a:ext cx="8032750" cy="6491288"/>
                    <a:chOff x="290513" y="0"/>
                    <a:chExt cx="8032750" cy="6491288"/>
                  </a:xfrm>
                </p:grpSpPr>
                <p:grpSp>
                  <p:nvGrpSpPr>
                    <p:cNvPr id="160787" name="Group 25"/>
                    <p:cNvGrpSpPr>
                      <a:grpSpLocks/>
                    </p:cNvGrpSpPr>
                    <p:nvPr/>
                  </p:nvGrpSpPr>
                  <p:grpSpPr bwMode="auto">
                    <a:xfrm>
                      <a:off x="290513" y="0"/>
                      <a:ext cx="8032750" cy="6491288"/>
                      <a:chOff x="183" y="0"/>
                      <a:chExt cx="5060" cy="4089"/>
                    </a:xfrm>
                  </p:grpSpPr>
                  <p:grpSp>
                    <p:nvGrpSpPr>
                      <p:cNvPr id="160792" name="Group 24"/>
                      <p:cNvGrpSpPr>
                        <a:grpSpLocks/>
                      </p:cNvGrpSpPr>
                      <p:nvPr/>
                    </p:nvGrpSpPr>
                    <p:grpSpPr bwMode="auto">
                      <a:xfrm>
                        <a:off x="183" y="0"/>
                        <a:ext cx="5060" cy="4089"/>
                        <a:chOff x="183" y="0"/>
                        <a:chExt cx="5060" cy="4089"/>
                      </a:xfrm>
                    </p:grpSpPr>
                    <p:grpSp>
                      <p:nvGrpSpPr>
                        <p:cNvPr id="160794" name="Group 23"/>
                        <p:cNvGrpSpPr>
                          <a:grpSpLocks/>
                        </p:cNvGrpSpPr>
                        <p:nvPr/>
                      </p:nvGrpSpPr>
                      <p:grpSpPr bwMode="auto">
                        <a:xfrm>
                          <a:off x="183" y="0"/>
                          <a:ext cx="5060" cy="3912"/>
                          <a:chOff x="183" y="0"/>
                          <a:chExt cx="5060" cy="3912"/>
                        </a:xfrm>
                      </p:grpSpPr>
                      <p:grpSp>
                        <p:nvGrpSpPr>
                          <p:cNvPr id="160796" name="Group 5"/>
                          <p:cNvGrpSpPr>
                            <a:grpSpLocks/>
                          </p:cNvGrpSpPr>
                          <p:nvPr/>
                        </p:nvGrpSpPr>
                        <p:grpSpPr bwMode="auto">
                          <a:xfrm>
                            <a:off x="509" y="0"/>
                            <a:ext cx="4734" cy="3175"/>
                            <a:chOff x="509" y="0"/>
                            <a:chExt cx="4734" cy="3175"/>
                          </a:xfrm>
                        </p:grpSpPr>
                        <p:grpSp>
                          <p:nvGrpSpPr>
                            <p:cNvPr id="160801" name="Group 6"/>
                            <p:cNvGrpSpPr>
                              <a:grpSpLocks/>
                            </p:cNvGrpSpPr>
                            <p:nvPr/>
                          </p:nvGrpSpPr>
                          <p:grpSpPr bwMode="auto">
                            <a:xfrm>
                              <a:off x="509" y="585"/>
                              <a:ext cx="4521" cy="2590"/>
                              <a:chOff x="509" y="585"/>
                              <a:chExt cx="4521" cy="2590"/>
                            </a:xfrm>
                          </p:grpSpPr>
                          <p:grpSp>
                            <p:nvGrpSpPr>
                              <p:cNvPr id="160803" name="Group 7"/>
                              <p:cNvGrpSpPr>
                                <a:grpSpLocks/>
                              </p:cNvGrpSpPr>
                              <p:nvPr/>
                            </p:nvGrpSpPr>
                            <p:grpSpPr bwMode="auto">
                              <a:xfrm>
                                <a:off x="509" y="585"/>
                                <a:ext cx="4521" cy="2590"/>
                                <a:chOff x="512" y="581"/>
                                <a:chExt cx="4521" cy="2590"/>
                              </a:xfrm>
                            </p:grpSpPr>
                            <p:grpSp>
                              <p:nvGrpSpPr>
                                <p:cNvPr id="160805" name="Group 8"/>
                                <p:cNvGrpSpPr>
                                  <a:grpSpLocks/>
                                </p:cNvGrpSpPr>
                                <p:nvPr/>
                              </p:nvGrpSpPr>
                              <p:grpSpPr bwMode="auto">
                                <a:xfrm>
                                  <a:off x="512" y="581"/>
                                  <a:ext cx="4521" cy="2590"/>
                                  <a:chOff x="960" y="1613"/>
                                  <a:chExt cx="3763" cy="2240"/>
                                </a:xfrm>
                              </p:grpSpPr>
                              <p:pic>
                                <p:nvPicPr>
                                  <p:cNvPr id="160809" name="Picture 9"/>
                                  <p:cNvPicPr>
                                    <a:picLocks noChangeAspect="1" noChangeArrowheads="1"/>
                                  </p:cNvPicPr>
                                  <p:nvPr/>
                                </p:nvPicPr>
                                <p:blipFill>
                                  <a:blip r:embed="rId11" cstate="print"/>
                                  <a:srcRect/>
                                  <a:stretch>
                                    <a:fillRect/>
                                  </a:stretch>
                                </p:blipFill>
                                <p:spPr bwMode="auto">
                                  <a:xfrm>
                                    <a:off x="960" y="1613"/>
                                    <a:ext cx="3763" cy="2240"/>
                                  </a:xfrm>
                                  <a:prstGeom prst="rect">
                                    <a:avLst/>
                                  </a:prstGeom>
                                  <a:noFill/>
                                  <a:ln w="9525">
                                    <a:noFill/>
                                    <a:miter lim="800000"/>
                                    <a:headEnd/>
                                    <a:tailEnd/>
                                  </a:ln>
                                </p:spPr>
                              </p:pic>
                              <p:sp>
                                <p:nvSpPr>
                                  <p:cNvPr id="160810" name="Rectangle 10"/>
                                  <p:cNvSpPr>
                                    <a:spLocks noChangeArrowheads="1"/>
                                  </p:cNvSpPr>
                                  <p:nvPr/>
                                </p:nvSpPr>
                                <p:spPr bwMode="auto">
                                  <a:xfrm>
                                    <a:off x="1792" y="2750"/>
                                    <a:ext cx="248" cy="372"/>
                                  </a:xfrm>
                                  <a:prstGeom prst="rect">
                                    <a:avLst/>
                                  </a:prstGeom>
                                  <a:solidFill>
                                    <a:schemeClr val="bg1"/>
                                  </a:solidFill>
                                  <a:ln w="3175" algn="ctr">
                                    <a:noFill/>
                                    <a:miter lim="800000"/>
                                    <a:headEnd/>
                                    <a:tailEnd/>
                                  </a:ln>
                                </p:spPr>
                                <p:txBody>
                                  <a:bodyPr wrap="none" anchor="ctr"/>
                                  <a:lstStyle/>
                                  <a:p>
                                    <a:pPr algn="ctr" eaLnBrk="0" hangingPunct="0">
                                      <a:spcBef>
                                        <a:spcPct val="50000"/>
                                      </a:spcBef>
                                    </a:pPr>
                                    <a:endParaRPr lang="en-US" dirty="0">
                                      <a:solidFill>
                                        <a:srgbClr val="000000"/>
                                      </a:solidFill>
                                    </a:endParaRPr>
                                  </a:p>
                                </p:txBody>
                              </p:sp>
                              <p:sp>
                                <p:nvSpPr>
                                  <p:cNvPr id="160811" name="Rectangle 11"/>
                                  <p:cNvSpPr>
                                    <a:spLocks noChangeArrowheads="1"/>
                                  </p:cNvSpPr>
                                  <p:nvPr/>
                                </p:nvSpPr>
                                <p:spPr bwMode="auto">
                                  <a:xfrm>
                                    <a:off x="1826" y="3107"/>
                                    <a:ext cx="110" cy="69"/>
                                  </a:xfrm>
                                  <a:prstGeom prst="rect">
                                    <a:avLst/>
                                  </a:prstGeom>
                                  <a:solidFill>
                                    <a:schemeClr val="bg1"/>
                                  </a:solidFill>
                                  <a:ln w="3175" algn="ctr">
                                    <a:noFill/>
                                    <a:miter lim="800000"/>
                                    <a:headEnd/>
                                    <a:tailEnd/>
                                  </a:ln>
                                </p:spPr>
                                <p:txBody>
                                  <a:bodyPr wrap="none" anchor="ctr"/>
                                  <a:lstStyle/>
                                  <a:p>
                                    <a:pPr algn="ctr" eaLnBrk="0" hangingPunct="0">
                                      <a:spcBef>
                                        <a:spcPct val="50000"/>
                                      </a:spcBef>
                                    </a:pPr>
                                    <a:endParaRPr lang="en-US" dirty="0">
                                      <a:solidFill>
                                        <a:srgbClr val="000000"/>
                                      </a:solidFill>
                                    </a:endParaRPr>
                                  </a:p>
                                </p:txBody>
                              </p:sp>
                            </p:grpSp>
                            <p:grpSp>
                              <p:nvGrpSpPr>
                                <p:cNvPr id="160806" name="Group 12"/>
                                <p:cNvGrpSpPr>
                                  <a:grpSpLocks/>
                                </p:cNvGrpSpPr>
                                <p:nvPr/>
                              </p:nvGrpSpPr>
                              <p:grpSpPr bwMode="auto">
                                <a:xfrm>
                                  <a:off x="643" y="1914"/>
                                  <a:ext cx="1045" cy="521"/>
                                  <a:chOff x="643" y="1914"/>
                                  <a:chExt cx="1045" cy="521"/>
                                </a:xfrm>
                              </p:grpSpPr>
                              <p:sp>
                                <p:nvSpPr>
                                  <p:cNvPr id="160807" name="Text Box 13"/>
                                  <p:cNvSpPr txBox="1">
                                    <a:spLocks noChangeArrowheads="1"/>
                                  </p:cNvSpPr>
                                  <p:nvPr/>
                                </p:nvSpPr>
                                <p:spPr bwMode="auto">
                                  <a:xfrm>
                                    <a:off x="643" y="1914"/>
                                    <a:ext cx="1044" cy="208"/>
                                  </a:xfrm>
                                  <a:prstGeom prst="rect">
                                    <a:avLst/>
                                  </a:prstGeom>
                                  <a:noFill/>
                                  <a:ln w="19050">
                                    <a:noFill/>
                                    <a:miter lim="800000"/>
                                    <a:headEnd/>
                                    <a:tailEnd/>
                                  </a:ln>
                                </p:spPr>
                                <p:txBody>
                                  <a:bodyPr wrap="none" lIns="0" tIns="27432" rIns="0" bIns="27432"/>
                                  <a:lstStyle/>
                                  <a:p>
                                    <a:pPr algn="ctr">
                                      <a:spcBef>
                                        <a:spcPct val="50000"/>
                                      </a:spcBef>
                                    </a:pPr>
                                    <a:r>
                                      <a:rPr lang="en-US" sz="1400" b="1" i="1" dirty="0">
                                        <a:solidFill>
                                          <a:srgbClr val="000000"/>
                                        </a:solidFill>
                                      </a:rPr>
                                      <a:t>  </a:t>
                                    </a:r>
                                    <a:r>
                                      <a:rPr lang="en-US" sz="1200" b="1" i="1" dirty="0">
                                        <a:solidFill>
                                          <a:srgbClr val="000000"/>
                                        </a:solidFill>
                                      </a:rPr>
                                      <a:t>Calcium selective</a:t>
                                    </a:r>
                                    <a:r>
                                      <a:rPr lang="en-US" sz="1400" b="1" i="1" dirty="0">
                                        <a:solidFill>
                                          <a:srgbClr val="000000"/>
                                        </a:solidFill>
                                      </a:rPr>
                                      <a:t>  </a:t>
                                    </a:r>
                                  </a:p>
                                </p:txBody>
                              </p:sp>
                              <p:sp>
                                <p:nvSpPr>
                                  <p:cNvPr id="160808"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p:spPr>
                                <p:txBody>
                                  <a:bodyPr/>
                                  <a:lstStyle/>
                                  <a:p>
                                    <a:endParaRPr lang="en-US" dirty="0"/>
                                  </a:p>
                                </p:txBody>
                              </p:sp>
                            </p:grpSp>
                          </p:grpSp>
                          <p:sp>
                            <p:nvSpPr>
                              <p:cNvPr id="160804" name="Line 15"/>
                              <p:cNvSpPr>
                                <a:spLocks noChangeShapeType="1"/>
                              </p:cNvSpPr>
                              <p:nvPr/>
                            </p:nvSpPr>
                            <p:spPr bwMode="auto">
                              <a:xfrm>
                                <a:off x="1667" y="2125"/>
                                <a:ext cx="4" cy="317"/>
                              </a:xfrm>
                              <a:prstGeom prst="line">
                                <a:avLst/>
                              </a:prstGeom>
                              <a:noFill/>
                              <a:ln w="19050">
                                <a:solidFill>
                                  <a:srgbClr val="0033CC"/>
                                </a:solidFill>
                                <a:round/>
                                <a:headEnd/>
                                <a:tailEnd type="arrow" w="lg" len="lg"/>
                              </a:ln>
                            </p:spPr>
                            <p:txBody>
                              <a:bodyPr/>
                              <a:lstStyle/>
                              <a:p>
                                <a:endParaRPr lang="en-US" dirty="0"/>
                              </a:p>
                            </p:txBody>
                          </p:sp>
                        </p:grpSp>
                        <p:sp>
                          <p:nvSpPr>
                            <p:cNvPr id="160802" name="Text Box 16"/>
                            <p:cNvSpPr txBox="1">
                              <a:spLocks noChangeArrowheads="1"/>
                            </p:cNvSpPr>
                            <p:nvPr/>
                          </p:nvSpPr>
                          <p:spPr bwMode="auto">
                            <a:xfrm>
                              <a:off x="722" y="0"/>
                              <a:ext cx="4521" cy="609"/>
                            </a:xfrm>
                            <a:prstGeom prst="rect">
                              <a:avLst/>
                            </a:prstGeom>
                            <a:noFill/>
                            <a:ln w="19050">
                              <a:noFill/>
                              <a:miter lim="800000"/>
                              <a:headEnd/>
                              <a:tailEnd/>
                            </a:ln>
                          </p:spPr>
                          <p:txBody>
                            <a:bodyPr wrap="none"/>
                            <a:lstStyle/>
                            <a:p>
                              <a:pPr algn="ctr">
                                <a:spcBef>
                                  <a:spcPct val="50000"/>
                                </a:spcBef>
                              </a:pPr>
                              <a:r>
                                <a:rPr lang="en-US" sz="2400" i="1" dirty="0">
                                  <a:solidFill>
                                    <a:srgbClr val="000000"/>
                                  </a:solidFill>
                                </a:rPr>
                                <a:t>Experiments have built</a:t>
                              </a:r>
                              <a:br>
                                <a:rPr lang="en-US" sz="2400" i="1" dirty="0">
                                  <a:solidFill>
                                    <a:srgbClr val="000000"/>
                                  </a:solidFill>
                                </a:rPr>
                              </a:br>
                              <a:r>
                                <a:rPr lang="en-US" sz="3200" b="1" dirty="0">
                                  <a:solidFill>
                                    <a:srgbClr val="000000"/>
                                  </a:solidFill>
                                </a:rPr>
                                <a:t>Two Synthetic Calcium Channels</a:t>
                              </a:r>
                              <a:r>
                                <a:rPr lang="en-US" sz="2000" b="1" u="sng" dirty="0">
                                  <a:solidFill>
                                    <a:srgbClr val="000000"/>
                                  </a:solidFill>
                                </a:rPr>
                                <a:t/>
                              </a:r>
                              <a:br>
                                <a:rPr lang="en-US" sz="2000" b="1" u="sng" dirty="0">
                                  <a:solidFill>
                                    <a:srgbClr val="000000"/>
                                  </a:solidFill>
                                </a:rPr>
                              </a:br>
                              <a:r>
                                <a:rPr lang="en-US" sz="2000" b="1" dirty="0">
                                  <a:solidFill>
                                    <a:srgbClr val="000000"/>
                                  </a:solidFill>
                                </a:rPr>
                                <a:t>                      </a:t>
                              </a:r>
                              <a:r>
                                <a:rPr lang="en-US" sz="2000" dirty="0">
                                  <a:solidFill>
                                    <a:srgbClr val="000000"/>
                                  </a:solidFill>
                                </a:rPr>
                                <a:t/>
                              </a:r>
                              <a:br>
                                <a:rPr lang="en-US" sz="2000" dirty="0">
                                  <a:solidFill>
                                    <a:srgbClr val="000000"/>
                                  </a:solidFill>
                                </a:rPr>
                              </a:br>
                              <a:endParaRPr lang="en-US" b="1" i="1" dirty="0">
                                <a:solidFill>
                                  <a:srgbClr val="000000"/>
                                </a:solidFill>
                              </a:endParaRPr>
                            </a:p>
                          </p:txBody>
                        </p:sp>
                      </p:grpSp>
                      <p:sp>
                        <p:nvSpPr>
                          <p:cNvPr id="160797" name="Text Box 17"/>
                          <p:cNvSpPr txBox="1">
                            <a:spLocks noChangeArrowheads="1"/>
                          </p:cNvSpPr>
                          <p:nvPr/>
                        </p:nvSpPr>
                        <p:spPr bwMode="auto">
                          <a:xfrm>
                            <a:off x="504" y="3138"/>
                            <a:ext cx="4521" cy="385"/>
                          </a:xfrm>
                          <a:prstGeom prst="rect">
                            <a:avLst/>
                          </a:prstGeom>
                          <a:solidFill>
                            <a:schemeClr val="bg1">
                              <a:alpha val="0"/>
                            </a:schemeClr>
                          </a:solidFill>
                          <a:ln w="9525">
                            <a:noFill/>
                            <a:miter lim="800000"/>
                            <a:headEnd/>
                            <a:tailEnd/>
                          </a:ln>
                        </p:spPr>
                        <p:txBody>
                          <a:bodyPr>
                            <a:spAutoFit/>
                          </a:bodyPr>
                          <a:lstStyle/>
                          <a:p>
                            <a:pPr algn="ctr"/>
                            <a:r>
                              <a:rPr lang="en-US" sz="1400" b="1" dirty="0">
                                <a:solidFill>
                                  <a:srgbClr val="333399"/>
                                </a:solidFill>
                              </a:rPr>
                              <a:t>As density of permanent charge increases, channel becomes calcium selective</a:t>
                            </a:r>
                            <a:r>
                              <a:rPr lang="en-US" sz="1800" b="1" dirty="0">
                                <a:solidFill>
                                  <a:srgbClr val="333399"/>
                                </a:solidFill>
                              </a:rPr>
                              <a:t> </a:t>
                            </a:r>
                            <a:br>
                              <a:rPr lang="en-US" sz="1800" b="1" dirty="0">
                                <a:solidFill>
                                  <a:srgbClr val="333399"/>
                                </a:solidFill>
                              </a:rPr>
                            </a:br>
                            <a:r>
                              <a:rPr lang="en-US" sz="1400" dirty="0">
                                <a:solidFill>
                                  <a:srgbClr val="333399"/>
                                </a:solidFill>
                              </a:rPr>
                              <a:t>E</a:t>
                            </a:r>
                            <a:r>
                              <a:rPr lang="en-US" sz="1800" baseline="-25000" dirty="0">
                                <a:solidFill>
                                  <a:srgbClr val="333399"/>
                                </a:solidFill>
                              </a:rPr>
                              <a:t>rev</a:t>
                            </a:r>
                            <a:r>
                              <a:rPr lang="en-US" dirty="0">
                                <a:solidFill>
                                  <a:srgbClr val="333399"/>
                                </a:solidFill>
                              </a:rPr>
                              <a:t> </a:t>
                            </a:r>
                            <a:r>
                              <a:rPr lang="en-US" sz="1400" dirty="0">
                                <a:solidFill>
                                  <a:srgbClr val="333399"/>
                                </a:solidFill>
                                <a:sym typeface="Symbol" pitchFamily="18" charset="2"/>
                              </a:rPr>
                              <a:t></a:t>
                            </a:r>
                            <a:r>
                              <a:rPr lang="en-US" sz="1400" dirty="0">
                                <a:solidFill>
                                  <a:srgbClr val="333399"/>
                                </a:solidFill>
                              </a:rPr>
                              <a:t> E</a:t>
                            </a:r>
                            <a:r>
                              <a:rPr lang="en-US" sz="1800" baseline="-25000" dirty="0">
                                <a:solidFill>
                                  <a:srgbClr val="333399"/>
                                </a:solidFill>
                              </a:rPr>
                              <a:t>Ca</a:t>
                            </a:r>
                            <a:r>
                              <a:rPr lang="en-US" sz="1800" dirty="0">
                                <a:solidFill>
                                  <a:srgbClr val="333399"/>
                                </a:solidFill>
                              </a:rPr>
                              <a:t> </a:t>
                            </a:r>
                            <a:r>
                              <a:rPr lang="en-US" sz="1200" b="1" dirty="0">
                                <a:solidFill>
                                  <a:srgbClr val="333399"/>
                                </a:solidFill>
                              </a:rPr>
                              <a:t> </a:t>
                            </a:r>
                            <a:r>
                              <a:rPr lang="en-US" sz="1200" dirty="0">
                                <a:solidFill>
                                  <a:srgbClr val="333399"/>
                                </a:solidFill>
                                <a:latin typeface="Arial Narrow" pitchFamily="34" charset="0"/>
                              </a:rPr>
                              <a:t> in</a:t>
                            </a:r>
                            <a:r>
                              <a:rPr lang="en-US" dirty="0">
                                <a:solidFill>
                                  <a:srgbClr val="333399"/>
                                </a:solidFill>
                              </a:rPr>
                              <a:t> </a:t>
                            </a:r>
                            <a:r>
                              <a:rPr lang="en-US" sz="1200" dirty="0">
                                <a:solidFill>
                                  <a:srgbClr val="333399"/>
                                </a:solidFill>
                                <a:latin typeface="Arial Narrow" pitchFamily="34" charset="0"/>
                              </a:rPr>
                              <a:t>0.1M</a:t>
                            </a:r>
                            <a:r>
                              <a:rPr lang="en-US" sz="1200" dirty="0">
                                <a:solidFill>
                                  <a:srgbClr val="333399"/>
                                </a:solidFill>
                              </a:rPr>
                              <a:t>   </a:t>
                            </a:r>
                            <a:r>
                              <a:rPr lang="en-US" sz="1200" dirty="0">
                                <a:solidFill>
                                  <a:srgbClr val="333399"/>
                                </a:solidFill>
                                <a:latin typeface="Arial Narrow" pitchFamily="34" charset="0"/>
                              </a:rPr>
                              <a:t>1.0 M CaCl</a:t>
                            </a:r>
                            <a:r>
                              <a:rPr lang="en-US" sz="1200" baseline="-25000" dirty="0">
                                <a:solidFill>
                                  <a:srgbClr val="333399"/>
                                </a:solidFill>
                                <a:latin typeface="Arial Narrow" pitchFamily="34" charset="0"/>
                              </a:rPr>
                              <a:t>2</a:t>
                            </a:r>
                          </a:p>
                        </p:txBody>
                      </p:sp>
                      <p:sp>
                        <p:nvSpPr>
                          <p:cNvPr id="160798" name="Text Box 18"/>
                          <p:cNvSpPr txBox="1">
                            <a:spLocks noChangeArrowheads="1"/>
                          </p:cNvSpPr>
                          <p:nvPr/>
                        </p:nvSpPr>
                        <p:spPr bwMode="auto">
                          <a:xfrm>
                            <a:off x="2977" y="2658"/>
                            <a:ext cx="633" cy="315"/>
                          </a:xfrm>
                          <a:prstGeom prst="rect">
                            <a:avLst/>
                          </a:prstGeom>
                          <a:noFill/>
                          <a:ln w="19050">
                            <a:solidFill>
                              <a:schemeClr val="tx1"/>
                            </a:solidFill>
                            <a:miter lim="800000"/>
                            <a:headEnd/>
                            <a:tailEnd/>
                          </a:ln>
                        </p:spPr>
                        <p:txBody>
                          <a:bodyPr wrap="none" lIns="0" tIns="27432" rIns="0" bIns="27432">
                            <a:spAutoFit/>
                          </a:bodyPr>
                          <a:lstStyle/>
                          <a:p>
                            <a:pPr algn="ctr"/>
                            <a:r>
                              <a:rPr lang="en-US" sz="1400" b="1" i="1" dirty="0">
                                <a:solidFill>
                                  <a:srgbClr val="000000"/>
                                </a:solidFill>
                              </a:rPr>
                              <a:t>  </a:t>
                            </a:r>
                            <a:r>
                              <a:rPr lang="en-US" sz="1200" b="1" i="1" dirty="0">
                                <a:solidFill>
                                  <a:srgbClr val="000000"/>
                                </a:solidFill>
                              </a:rPr>
                              <a:t>Unselective </a:t>
                            </a:r>
                          </a:p>
                          <a:p>
                            <a:pPr algn="ctr"/>
                            <a:r>
                              <a:rPr lang="en-US" sz="1200" b="1" i="1" dirty="0">
                                <a:solidFill>
                                  <a:srgbClr val="000000"/>
                                </a:solidFill>
                              </a:rPr>
                              <a:t>Wild Type</a:t>
                            </a:r>
                            <a:r>
                              <a:rPr lang="en-US" sz="1400" b="1" i="1" dirty="0">
                                <a:solidFill>
                                  <a:srgbClr val="000000"/>
                                </a:solidFill>
                              </a:rPr>
                              <a:t>  </a:t>
                            </a:r>
                          </a:p>
                        </p:txBody>
                      </p:sp>
                      <p:sp>
                        <p:nvSpPr>
                          <p:cNvPr id="160799"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p:spPr>
                        <p:txBody>
                          <a:bodyPr wrap="none" anchor="ctr"/>
                          <a:lstStyle/>
                          <a:p>
                            <a:endParaRPr lang="en-US" dirty="0"/>
                          </a:p>
                        </p:txBody>
                      </p:sp>
                      <p:sp>
                        <p:nvSpPr>
                          <p:cNvPr id="160800" name="Text Box 20"/>
                          <p:cNvSpPr txBox="1">
                            <a:spLocks noChangeArrowheads="1"/>
                          </p:cNvSpPr>
                          <p:nvPr/>
                        </p:nvSpPr>
                        <p:spPr bwMode="auto">
                          <a:xfrm>
                            <a:off x="183" y="3720"/>
                            <a:ext cx="5060" cy="192"/>
                          </a:xfrm>
                          <a:prstGeom prst="rect">
                            <a:avLst/>
                          </a:prstGeom>
                          <a:noFill/>
                          <a:ln w="25400" algn="ctr">
                            <a:noFill/>
                            <a:miter lim="800000"/>
                            <a:headEnd/>
                            <a:tailEnd/>
                          </a:ln>
                        </p:spPr>
                        <p:txBody>
                          <a:bodyPr>
                            <a:spAutoFit/>
                          </a:bodyPr>
                          <a:lstStyle/>
                          <a:p>
                            <a:pPr algn="ctr">
                              <a:spcBef>
                                <a:spcPct val="50000"/>
                              </a:spcBef>
                            </a:pPr>
                            <a:r>
                              <a:rPr lang="en-US" sz="1400" b="1" i="1" dirty="0">
                                <a:solidFill>
                                  <a:srgbClr val="000000"/>
                                </a:solidFill>
                              </a:rPr>
                              <a:t>built by Henk Miedema, Wim Meijberg of BioMade Corp.,Groningen, Netherlands</a:t>
                            </a:r>
                            <a:endParaRPr lang="en-US" sz="2400" dirty="0">
                              <a:solidFill>
                                <a:srgbClr val="000000"/>
                              </a:solidFill>
                            </a:endParaRPr>
                          </a:p>
                        </p:txBody>
                      </p:sp>
                    </p:grpSp>
                    <p:sp>
                      <p:nvSpPr>
                        <p:cNvPr id="160795" name="Text Box 21"/>
                        <p:cNvSpPr txBox="1">
                          <a:spLocks noChangeArrowheads="1"/>
                        </p:cNvSpPr>
                        <p:nvPr/>
                      </p:nvSpPr>
                      <p:spPr bwMode="auto">
                        <a:xfrm>
                          <a:off x="295" y="3897"/>
                          <a:ext cx="4825" cy="192"/>
                        </a:xfrm>
                        <a:prstGeom prst="rect">
                          <a:avLst/>
                        </a:prstGeom>
                        <a:noFill/>
                        <a:ln w="25400" algn="ctr">
                          <a:noFill/>
                          <a:miter lim="800000"/>
                          <a:headEnd/>
                          <a:tailEnd/>
                        </a:ln>
                      </p:spPr>
                      <p:txBody>
                        <a:bodyPr>
                          <a:spAutoFit/>
                        </a:bodyPr>
                        <a:lstStyle/>
                        <a:p>
                          <a:pPr algn="ctr">
                            <a:spcBef>
                              <a:spcPct val="50000"/>
                            </a:spcBef>
                          </a:pPr>
                          <a:r>
                            <a:rPr lang="en-US" altLang="ko-KR" sz="1400" b="1" i="1" dirty="0">
                              <a:solidFill>
                                <a:srgbClr val="000000"/>
                              </a:solidFill>
                              <a:ea typeface="Gulim" pitchFamily="34" charset="-127"/>
                            </a:rPr>
                            <a:t>Miedema </a:t>
                          </a:r>
                          <a:r>
                            <a:rPr lang="en-US" altLang="ko-KR" sz="1400" i="1" dirty="0">
                              <a:solidFill>
                                <a:srgbClr val="000000"/>
                              </a:solidFill>
                              <a:ea typeface="Gulim" pitchFamily="34" charset="-127"/>
                            </a:rPr>
                            <a:t>et al</a:t>
                          </a:r>
                          <a:r>
                            <a:rPr lang="en-US" altLang="ko-KR" sz="1400" b="1" i="1" dirty="0">
                              <a:solidFill>
                                <a:srgbClr val="000000"/>
                              </a:solidFill>
                              <a:ea typeface="Gulim" pitchFamily="34" charset="-127"/>
                            </a:rPr>
                            <a:t>, Biophys J 87: 3137–3147 (2004)</a:t>
                          </a:r>
                          <a:endParaRPr lang="en-US" sz="1400" b="1" i="1" dirty="0">
                            <a:solidFill>
                              <a:srgbClr val="000000"/>
                            </a:solidFill>
                          </a:endParaRPr>
                        </a:p>
                      </p:txBody>
                    </p:sp>
                  </p:grpSp>
                  <p:sp>
                    <p:nvSpPr>
                      <p:cNvPr id="160793" name="Text Box 22"/>
                      <p:cNvSpPr txBox="1">
                        <a:spLocks noChangeArrowheads="1"/>
                      </p:cNvSpPr>
                      <p:nvPr/>
                    </p:nvSpPr>
                    <p:spPr bwMode="auto">
                      <a:xfrm>
                        <a:off x="3905" y="989"/>
                        <a:ext cx="1315" cy="173"/>
                      </a:xfrm>
                      <a:prstGeom prst="rect">
                        <a:avLst/>
                      </a:prstGeom>
                      <a:noFill/>
                      <a:ln w="25400" algn="ctr">
                        <a:noFill/>
                        <a:miter lim="800000"/>
                        <a:headEnd/>
                        <a:tailEnd/>
                      </a:ln>
                    </p:spPr>
                    <p:txBody>
                      <a:bodyPr>
                        <a:spAutoFit/>
                      </a:bodyPr>
                      <a:lstStyle/>
                      <a:p>
                        <a:pPr eaLnBrk="0" hangingPunct="0">
                          <a:spcBef>
                            <a:spcPct val="50000"/>
                          </a:spcBef>
                        </a:pPr>
                        <a:r>
                          <a:rPr lang="en-US" sz="1200" b="1" dirty="0">
                            <a:solidFill>
                              <a:srgbClr val="000000"/>
                            </a:solidFill>
                          </a:rPr>
                          <a:t>MUTANT ─ Compound</a:t>
                        </a:r>
                      </a:p>
                    </p:txBody>
                  </p:sp>
                </p:grpSp>
                <p:sp>
                  <p:nvSpPr>
                    <p:cNvPr id="160788"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p:spPr>
                  <p:txBody>
                    <a:bodyPr/>
                    <a:lstStyle/>
                    <a:p>
                      <a:endParaRPr lang="en-US" dirty="0"/>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endParaRPr>
                    </a:p>
                  </p:txBody>
                </p:sp>
              </p:grpSp>
              <p:pic>
                <p:nvPicPr>
                  <p:cNvPr id="160785" name="Picture 7" descr="Another Constriction Zone BPS_2002_BB"/>
                  <p:cNvPicPr>
                    <a:picLocks noChangeAspect="1" noChangeArrowheads="1"/>
                  </p:cNvPicPr>
                  <p:nvPr/>
                </p:nvPicPr>
                <p:blipFill>
                  <a:blip r:embed="rId12" cstate="print"/>
                  <a:srcRect/>
                  <a:stretch>
                    <a:fillRect/>
                  </a:stretch>
                </p:blipFill>
                <p:spPr bwMode="auto">
                  <a:xfrm>
                    <a:off x="803636" y="933856"/>
                    <a:ext cx="2046288" cy="1896893"/>
                  </a:xfrm>
                  <a:prstGeom prst="rect">
                    <a:avLst/>
                  </a:prstGeom>
                  <a:noFill/>
                  <a:ln w="9525">
                    <a:noFill/>
                    <a:miter lim="800000"/>
                    <a:headEnd/>
                    <a:tailEnd/>
                  </a:ln>
                </p:spPr>
              </p:pic>
              <p:sp>
                <p:nvSpPr>
                  <p:cNvPr id="160786"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w="25400" algn="ctr">
                    <a:noFill/>
                    <a:miter lim="800000"/>
                    <a:headEnd/>
                    <a:tailEnd/>
                  </a:ln>
                </p:spPr>
                <p:txBody>
                  <a:bodyPr/>
                  <a:lstStyle/>
                  <a:p>
                    <a:pPr algn="ctr" eaLnBrk="0" hangingPunct="0">
                      <a:spcBef>
                        <a:spcPct val="50000"/>
                      </a:spcBef>
                    </a:pPr>
                    <a:r>
                      <a:rPr lang="en-US" sz="1200" b="1" i="1" dirty="0">
                        <a:solidFill>
                          <a:srgbClr val="000000"/>
                        </a:solidFill>
                      </a:rPr>
                      <a:t>Glutathione derivatives</a:t>
                    </a:r>
                  </a:p>
                </p:txBody>
              </p:sp>
            </p:grpSp>
            <p:sp>
              <p:nvSpPr>
                <p:cNvPr id="160783" name="TextBox 34"/>
                <p:cNvSpPr txBox="1">
                  <a:spLocks noChangeArrowheads="1"/>
                </p:cNvSpPr>
                <p:nvPr/>
              </p:nvSpPr>
              <p:spPr bwMode="auto">
                <a:xfrm>
                  <a:off x="3774332" y="1206229"/>
                  <a:ext cx="2529192" cy="338554"/>
                </a:xfrm>
                <a:prstGeom prst="rect">
                  <a:avLst/>
                </a:prstGeom>
                <a:noFill/>
                <a:ln w="9525">
                  <a:noFill/>
                  <a:miter lim="800000"/>
                  <a:headEnd/>
                  <a:tailEnd/>
                </a:ln>
              </p:spPr>
              <p:txBody>
                <a:bodyPr>
                  <a:spAutoFit/>
                </a:bodyPr>
                <a:lstStyle/>
                <a:p>
                  <a:pPr algn="ctr"/>
                  <a:r>
                    <a:rPr lang="en-US" i="1" dirty="0">
                      <a:solidFill>
                        <a:srgbClr val="000000"/>
                      </a:solidFill>
                    </a:rPr>
                    <a:t>Designed by Theory</a:t>
                  </a:r>
                  <a:endParaRPr lang="en-US" b="1" u="sng" dirty="0">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sp>
          <p:nvSpPr>
            <p:cNvPr id="160778" name="TextBox 46"/>
            <p:cNvSpPr txBox="1">
              <a:spLocks noChangeArrowheads="1"/>
            </p:cNvSpPr>
            <p:nvPr/>
          </p:nvSpPr>
          <p:spPr bwMode="auto">
            <a:xfrm>
              <a:off x="4948688" y="5564469"/>
              <a:ext cx="277640" cy="309510"/>
            </a:xfrm>
            <a:prstGeom prst="rect">
              <a:avLst/>
            </a:prstGeom>
            <a:noFill/>
            <a:ln w="9525">
              <a:solidFill>
                <a:schemeClr val="tx1">
                  <a:alpha val="0"/>
                </a:schemeClr>
              </a:solidFill>
              <a:miter lim="800000"/>
              <a:headEnd/>
              <a:tailEnd/>
            </a:ln>
          </p:spPr>
          <p:txBody>
            <a:bodyPr>
              <a:spAutoFit/>
            </a:bodyPr>
            <a:lstStyle/>
            <a:p>
              <a:pPr algn="ctr"/>
              <a:r>
                <a:rPr lang="en-US" sz="1400" dirty="0">
                  <a:solidFill>
                    <a:srgbClr val="333399"/>
                  </a:solidFill>
                  <a:latin typeface="Arial Narrow" pitchFamily="34" charset="0"/>
                </a:rPr>
                <a:t>||</a:t>
              </a:r>
              <a:endParaRPr lang="en-US" sz="1400" b="1" u="sng" dirty="0">
                <a:solidFill>
                  <a:srgbClr val="000000"/>
                </a:solidFill>
                <a:latin typeface="Arial Narrow" pitchFamily="34" charset="0"/>
              </a:endParaRPr>
            </a:p>
          </p:txBody>
        </p:sp>
      </p:gr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292" name="Slide Number Placeholder 5"/>
          <p:cNvSpPr>
            <a:spLocks noGrp="1"/>
          </p:cNvSpPr>
          <p:nvPr>
            <p:ph type="sldNum" sz="quarter" idx="12"/>
            <p:custDataLst>
              <p:tags r:id="rId4"/>
            </p:custDataLst>
          </p:nvPr>
        </p:nvSpPr>
        <p:spPr>
          <a:noFill/>
        </p:spPr>
        <p:txBody>
          <a:bodyPr/>
          <a:lstStyle/>
          <a:p>
            <a:fld id="{051F3FB9-EE14-4B51-A711-42BF955B99DC}" type="slidenum">
              <a:rPr lang="en-US" smtClean="0">
                <a:cs typeface="Arial" pitchFamily="34" charset="0"/>
              </a:rPr>
              <a:pPr/>
              <a:t>77</a:t>
            </a:fld>
            <a:endParaRPr lang="en-US" dirty="0" smtClean="0">
              <a:cs typeface="Arial" pitchFamily="34" charset="0"/>
            </a:endParaRPr>
          </a:p>
        </p:txBody>
      </p:sp>
      <p:sp>
        <p:nvSpPr>
          <p:cNvPr id="12293" name="Text Box 2"/>
          <p:cNvSpPr txBox="1">
            <a:spLocks noChangeArrowheads="1"/>
          </p:cNvSpPr>
          <p:nvPr>
            <p:custDataLst>
              <p:tags r:id="rId5"/>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2294"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2295"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2296"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w="25400" algn="ctr">
            <a:noFill/>
            <a:round/>
            <a:headEnd/>
            <a:tailEnd type="arrow" w="med" len="med"/>
          </a:ln>
        </p:spPr>
      </p:cxnSp>
      <p:grpSp>
        <p:nvGrpSpPr>
          <p:cNvPr id="12297" name="Group 9"/>
          <p:cNvGrpSpPr>
            <a:grpSpLocks/>
          </p:cNvGrpSpPr>
          <p:nvPr>
            <p:custDataLst>
              <p:tags r:id="rId9"/>
            </p:custDataLst>
          </p:nvPr>
        </p:nvGrpSpPr>
        <p:grpSpPr bwMode="auto">
          <a:xfrm>
            <a:off x="231775" y="3095625"/>
            <a:ext cx="8912225" cy="1679575"/>
            <a:chOff x="231775" y="1347970"/>
            <a:chExt cx="8912225" cy="1681296"/>
          </a:xfrm>
        </p:grpSpPr>
        <p:sp>
          <p:nvSpPr>
            <p:cNvPr id="12299" name="Text Box 3"/>
            <p:cNvSpPr txBox="1">
              <a:spLocks noChangeArrowheads="1"/>
            </p:cNvSpPr>
            <p:nvPr/>
          </p:nvSpPr>
          <p:spPr bwMode="auto">
            <a:xfrm>
              <a:off x="231775" y="1347970"/>
              <a:ext cx="8912225" cy="584200"/>
            </a:xfrm>
            <a:prstGeom prst="rect">
              <a:avLst/>
            </a:prstGeom>
            <a:noFill/>
            <a:ln w="9525">
              <a:noFill/>
              <a:miter lim="800000"/>
              <a:headEnd/>
              <a:tailEnd/>
            </a:ln>
          </p:spPr>
          <p:txBody>
            <a:bodyPr>
              <a:spAutoFit/>
            </a:bodyPr>
            <a:lstStyle/>
            <a:p>
              <a:pPr algn="ctr"/>
              <a:r>
                <a:rPr lang="en-US" altLang="ko-KR" sz="3200" i="1" dirty="0">
                  <a:solidFill>
                    <a:srgbClr val="19066A"/>
                  </a:solidFill>
                  <a:ea typeface="Gulim" pitchFamily="34" charset="-127"/>
                </a:rPr>
                <a:t>Working Hypothesis</a:t>
              </a:r>
              <a:endParaRPr lang="en-US" altLang="ko-KR" sz="2000" i="1" dirty="0">
                <a:solidFill>
                  <a:srgbClr val="19066A"/>
                </a:solidFill>
                <a:ea typeface="Gulim" pitchFamily="34" charset="-127"/>
              </a:endParaRPr>
            </a:p>
          </p:txBody>
        </p:sp>
        <p:sp>
          <p:nvSpPr>
            <p:cNvPr id="12300" name="Rectangle 4"/>
            <p:cNvSpPr>
              <a:spLocks noChangeArrowheads="1"/>
            </p:cNvSpPr>
            <p:nvPr/>
          </p:nvSpPr>
          <p:spPr bwMode="auto">
            <a:xfrm>
              <a:off x="285750" y="1951838"/>
              <a:ext cx="8591550" cy="1077428"/>
            </a:xfrm>
            <a:prstGeom prst="rect">
              <a:avLst/>
            </a:prstGeom>
            <a:noFill/>
            <a:ln w="25400" algn="ctr">
              <a:noFill/>
              <a:miter lim="800000"/>
              <a:headEnd/>
              <a:tailEnd/>
            </a:ln>
          </p:spPr>
          <p:txBody>
            <a:bodyPr>
              <a:spAutoFit/>
            </a:bodyPr>
            <a:lstStyle/>
            <a:p>
              <a:pPr algn="ctr" eaLnBrk="0" hangingPunct="0"/>
              <a:r>
                <a:rPr lang="en-US" altLang="ko-KR" sz="2400" b="1" dirty="0">
                  <a:solidFill>
                    <a:srgbClr val="19066A"/>
                  </a:solidFill>
                  <a:ea typeface="Gulim" pitchFamily="34" charset="-127"/>
                </a:rPr>
                <a:t>Biological Adaptation is</a:t>
              </a:r>
              <a:endParaRPr lang="en-US" altLang="ko-KR" sz="1400" dirty="0">
                <a:solidFill>
                  <a:srgbClr val="19066A"/>
                </a:solidFill>
                <a:ea typeface="Gulim" pitchFamily="34" charset="-127"/>
              </a:endParaRPr>
            </a:p>
            <a:p>
              <a:pPr algn="ctr" eaLnBrk="0" hangingPunct="0"/>
              <a:r>
                <a:rPr lang="en-US" altLang="ko-KR" sz="4000" b="1" u="sng" dirty="0">
                  <a:solidFill>
                    <a:srgbClr val="19066A"/>
                  </a:solidFill>
                  <a:ea typeface="Gulim" pitchFamily="34" charset="-127"/>
                </a:rPr>
                <a:t>Crowded Ions </a:t>
              </a:r>
              <a:r>
                <a:rPr lang="en-US" altLang="ko-KR" sz="2800" i="1" u="sng" dirty="0">
                  <a:solidFill>
                    <a:srgbClr val="19066A"/>
                  </a:solidFill>
                  <a:ea typeface="Gulim" pitchFamily="34" charset="-127"/>
                </a:rPr>
                <a:t>and</a:t>
              </a:r>
              <a:r>
                <a:rPr lang="en-US" altLang="ko-KR" sz="4000" b="1" u="sng" dirty="0">
                  <a:solidFill>
                    <a:srgbClr val="19066A"/>
                  </a:solidFill>
                  <a:ea typeface="Gulim" pitchFamily="34" charset="-127"/>
                </a:rPr>
                <a:t> Side Chains</a:t>
              </a:r>
              <a:endParaRPr lang="en-US" sz="2800" b="1" u="sng" dirty="0">
                <a:solidFill>
                  <a:srgbClr val="19066A"/>
                </a:solidFill>
              </a:endParaRPr>
            </a:p>
          </p:txBody>
        </p:sp>
      </p:grpSp>
      <p:sp>
        <p:nvSpPr>
          <p:cNvPr id="12298" name="Rectangle 9"/>
          <p:cNvSpPr>
            <a:spLocks noChangeArrowheads="1"/>
          </p:cNvSpPr>
          <p:nvPr>
            <p:custDataLst>
              <p:tags r:id="rId10"/>
            </p:custDataLst>
          </p:nvPr>
        </p:nvSpPr>
        <p:spPr bwMode="auto">
          <a:xfrm>
            <a:off x="869950" y="674688"/>
            <a:ext cx="7704138" cy="2160587"/>
          </a:xfrm>
          <a:prstGeom prst="rect">
            <a:avLst/>
          </a:prstGeom>
          <a:noFill/>
          <a:ln w="9525">
            <a:noFill/>
            <a:miter lim="800000"/>
            <a:headEnd/>
            <a:tailEnd/>
          </a:ln>
        </p:spPr>
        <p:txBody>
          <a:bodyPr>
            <a:spAutoFit/>
          </a:bodyPr>
          <a:lstStyle/>
          <a:p>
            <a:pPr algn="ctr">
              <a:spcBef>
                <a:spcPct val="10000"/>
              </a:spcBef>
            </a:pPr>
            <a:r>
              <a:rPr lang="en-US" altLang="ko-KR" sz="2400" b="1" i="1" dirty="0">
                <a:solidFill>
                  <a:srgbClr val="19066A"/>
                </a:solidFill>
                <a:ea typeface="Gulim" pitchFamily="34" charset="-127"/>
              </a:rPr>
              <a:t>Comparison with Experiments shows </a:t>
            </a:r>
          </a:p>
          <a:p>
            <a:pPr algn="ctr">
              <a:spcBef>
                <a:spcPct val="10000"/>
              </a:spcBef>
            </a:pPr>
            <a:r>
              <a:rPr lang="en-US" altLang="ko-KR" sz="2400" b="1" i="1" dirty="0">
                <a:solidFill>
                  <a:srgbClr val="19066A"/>
                </a:solidFill>
                <a:ea typeface="Gulim" pitchFamily="34" charset="-127"/>
              </a:rPr>
              <a:t>Potassium K</a:t>
            </a:r>
            <a:r>
              <a:rPr lang="en-US" altLang="ko-KR" sz="2400" b="1" i="1" baseline="30000" dirty="0">
                <a:solidFill>
                  <a:srgbClr val="19066A"/>
                </a:solidFill>
                <a:ea typeface="Gulim" pitchFamily="34" charset="-127"/>
              </a:rPr>
              <a:t>+</a:t>
            </a:r>
            <a:r>
              <a:rPr lang="en-US" altLang="ko-KR" sz="2400" b="1" i="1" dirty="0">
                <a:solidFill>
                  <a:srgbClr val="19066A"/>
                </a:solidFill>
                <a:ea typeface="Gulim" pitchFamily="34" charset="-127"/>
              </a:rPr>
              <a:t>       Sodium Na</a:t>
            </a:r>
            <a:r>
              <a:rPr lang="en-US" altLang="ko-KR" sz="2400" b="1" i="1" baseline="30000" dirty="0">
                <a:solidFill>
                  <a:srgbClr val="19066A"/>
                </a:solidFill>
                <a:ea typeface="Gulim" pitchFamily="34" charset="-127"/>
              </a:rPr>
              <a:t>+</a:t>
            </a:r>
            <a:endParaRPr lang="en-US" altLang="ko-KR" sz="4000" b="1" dirty="0">
              <a:solidFill>
                <a:srgbClr val="19066A"/>
              </a:solidFill>
              <a:ea typeface="Gulim" pitchFamily="34" charset="-127"/>
            </a:endParaRPr>
          </a:p>
          <a:p>
            <a:pPr algn="ctr">
              <a:spcBef>
                <a:spcPct val="10000"/>
              </a:spcBef>
            </a:pPr>
            <a:r>
              <a:rPr lang="en-US" altLang="ko-KR" sz="4000" b="1" u="sng" dirty="0">
                <a:solidFill>
                  <a:srgbClr val="19066A"/>
                </a:solidFill>
                <a:ea typeface="Gulim" pitchFamily="34" charset="-127"/>
              </a:rPr>
              <a:t>Must include Biological Adaptation!</a:t>
            </a:r>
          </a:p>
        </p:txBody>
      </p:sp>
      <p:graphicFrame>
        <p:nvGraphicFramePr>
          <p:cNvPr id="12290" name="Object 1"/>
          <p:cNvGraphicFramePr>
            <a:graphicFrameLocks noChangeAspect="1"/>
          </p:cNvGraphicFramePr>
          <p:nvPr>
            <p:custDataLst>
              <p:tags r:id="rId11"/>
            </p:custDataLst>
          </p:nvPr>
        </p:nvGraphicFramePr>
        <p:xfrm>
          <a:off x="4721225" y="1150938"/>
          <a:ext cx="346075" cy="346075"/>
        </p:xfrm>
        <a:graphic>
          <a:graphicData uri="http://schemas.openxmlformats.org/presentationml/2006/ole">
            <mc:AlternateContent xmlns:mc="http://schemas.openxmlformats.org/markup-compatibility/2006">
              <mc:Choice xmlns:v="urn:schemas-microsoft-com:vml" Requires="v">
                <p:oleObj spid="_x0000_s33884" name="Equation" r:id="rId14" imgW="215640" imgH="215640" progId="Equation.DSMT4">
                  <p:embed/>
                </p:oleObj>
              </mc:Choice>
              <mc:Fallback>
                <p:oleObj name="Equation" r:id="rId14" imgW="215640" imgH="2156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1225" y="1150938"/>
                        <a:ext cx="346075"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3"/>
    </p:custDataLst>
    <p:extLst>
      <p:ext uri="{BB962C8B-B14F-4D97-AF65-F5344CB8AC3E}">
        <p14:creationId xmlns:p14="http://schemas.microsoft.com/office/powerpoint/2010/main" val="3241272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65" name="Oval 25"/>
          <p:cNvSpPr>
            <a:spLocks noChangeAspect="1" noChangeArrowheads="1"/>
          </p:cNvSpPr>
          <p:nvPr>
            <p:custDataLst>
              <p:tags r:id="rId3"/>
            </p:custDataLst>
          </p:nvPr>
        </p:nvSpPr>
        <p:spPr bwMode="auto">
          <a:xfrm>
            <a:off x="4956175" y="3651250"/>
            <a:ext cx="531813" cy="506413"/>
          </a:xfrm>
          <a:prstGeom prst="ellipse">
            <a:avLst/>
          </a:prstGeom>
          <a:gradFill rotWithShape="1">
            <a:gsLst>
              <a:gs pos="0">
                <a:srgbClr val="00BC00">
                  <a:alpha val="29000"/>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nvGrpSpPr>
          <p:cNvPr id="161795" name="Group 57"/>
          <p:cNvGrpSpPr>
            <a:grpSpLocks/>
          </p:cNvGrpSpPr>
          <p:nvPr>
            <p:custDataLst>
              <p:tags r:id="rId4"/>
            </p:custDataLst>
          </p:nvPr>
        </p:nvGrpSpPr>
        <p:grpSpPr bwMode="auto">
          <a:xfrm>
            <a:off x="0" y="558800"/>
            <a:ext cx="9629775" cy="6127750"/>
            <a:chOff x="0" y="550863"/>
            <a:chExt cx="9629775" cy="6127750"/>
          </a:xfrm>
        </p:grpSpPr>
        <p:grpSp>
          <p:nvGrpSpPr>
            <p:cNvPr id="161825" name="Group 62"/>
            <p:cNvGrpSpPr>
              <a:grpSpLocks/>
            </p:cNvGrpSpPr>
            <p:nvPr/>
          </p:nvGrpSpPr>
          <p:grpSpPr bwMode="auto">
            <a:xfrm>
              <a:off x="0" y="550863"/>
              <a:ext cx="9629775" cy="6127750"/>
              <a:chOff x="0" y="220"/>
              <a:chExt cx="6066" cy="3860"/>
            </a:xfrm>
          </p:grpSpPr>
          <p:grpSp>
            <p:nvGrpSpPr>
              <p:cNvPr id="161838" name="Group 24"/>
              <p:cNvGrpSpPr>
                <a:grpSpLocks/>
              </p:cNvGrpSpPr>
              <p:nvPr/>
            </p:nvGrpSpPr>
            <p:grpSpPr bwMode="auto">
              <a:xfrm>
                <a:off x="0" y="220"/>
                <a:ext cx="6066" cy="3860"/>
                <a:chOff x="0" y="220"/>
                <a:chExt cx="6066" cy="3860"/>
              </a:xfrm>
            </p:grpSpPr>
            <p:grpSp>
              <p:nvGrpSpPr>
                <p:cNvPr id="161848" name="Group 4"/>
                <p:cNvGrpSpPr>
                  <a:grpSpLocks/>
                </p:cNvGrpSpPr>
                <p:nvPr/>
              </p:nvGrpSpPr>
              <p:grpSpPr bwMode="auto">
                <a:xfrm>
                  <a:off x="0" y="220"/>
                  <a:ext cx="6066" cy="3860"/>
                  <a:chOff x="-163" y="220"/>
                  <a:chExt cx="6066" cy="3860"/>
                </a:xfrm>
              </p:grpSpPr>
              <p:pic>
                <p:nvPicPr>
                  <p:cNvPr id="161850" name="Picture 7" descr="Another Constriction Zone BPS_2002_BB"/>
                  <p:cNvPicPr>
                    <a:picLocks noChangeAspect="1" noChangeArrowheads="1"/>
                  </p:cNvPicPr>
                  <p:nvPr/>
                </p:nvPicPr>
                <p:blipFill>
                  <a:blip r:embed="rId21" cstate="print"/>
                  <a:srcRect/>
                  <a:stretch>
                    <a:fillRect/>
                  </a:stretch>
                </p:blipFill>
                <p:spPr bwMode="auto">
                  <a:xfrm>
                    <a:off x="1468" y="921"/>
                    <a:ext cx="2849" cy="2641"/>
                  </a:xfrm>
                  <a:prstGeom prst="rect">
                    <a:avLst/>
                  </a:prstGeom>
                  <a:noFill/>
                  <a:ln w="9525">
                    <a:noFill/>
                    <a:miter lim="800000"/>
                    <a:headEnd/>
                    <a:tailEnd/>
                  </a:ln>
                </p:spPr>
              </p:pic>
              <p:sp>
                <p:nvSpPr>
                  <p:cNvPr id="82982" name="Text Box 5"/>
                  <p:cNvSpPr txBox="1">
                    <a:spLocks noChangeArrowheads="1"/>
                  </p:cNvSpPr>
                  <p:nvPr/>
                </p:nvSpPr>
                <p:spPr bwMode="auto">
                  <a:xfrm>
                    <a:off x="-163" y="220"/>
                    <a:ext cx="6066" cy="634"/>
                  </a:xfrm>
                  <a:prstGeom prst="rect">
                    <a:avLst/>
                  </a:prstGeom>
                  <a:noFill/>
                  <a:ln w="9525">
                    <a:noFill/>
                    <a:miter lim="800000"/>
                    <a:headEnd/>
                    <a:tailEnd/>
                  </a:ln>
                </p:spPr>
                <p:txBody>
                  <a:bodyPr>
                    <a:spAutoFit/>
                  </a:bodyPr>
                  <a:lstStyle/>
                  <a:p>
                    <a:pPr algn="ctr">
                      <a:defRPr/>
                    </a:pPr>
                    <a:r>
                      <a:rPr lang="en-US" altLang="ko-KR" sz="3200" b="1" dirty="0">
                        <a:solidFill>
                          <a:srgbClr val="19066A"/>
                        </a:solidFill>
                        <a:ea typeface="Gulim" pitchFamily="34" charset="-127"/>
                      </a:rPr>
                      <a:t>Active Sites</a:t>
                    </a:r>
                    <a:r>
                      <a:rPr lang="en-US" altLang="ko-KR" sz="3200" dirty="0">
                        <a:solidFill>
                          <a:srgbClr val="19066A"/>
                        </a:solidFill>
                        <a:ea typeface="Gulim" pitchFamily="34" charset="-127"/>
                      </a:rPr>
                      <a:t> of Proteins are </a:t>
                    </a:r>
                    <a:r>
                      <a:rPr lang="en-US" altLang="ko-KR" sz="3200" b="1" i="1" u="sng" dirty="0">
                        <a:solidFill>
                          <a:srgbClr val="19066A"/>
                        </a:solidFill>
                        <a:ea typeface="Gulim" pitchFamily="34" charset="-127"/>
                      </a:rPr>
                      <a:t>Very</a:t>
                    </a:r>
                    <a:r>
                      <a:rPr lang="en-US" altLang="ko-KR" sz="3200" b="1" u="sng" dirty="0">
                        <a:solidFill>
                          <a:srgbClr val="19066A"/>
                        </a:solidFill>
                        <a:ea typeface="Gulim" pitchFamily="34" charset="-127"/>
                      </a:rPr>
                      <a:t> Charged</a:t>
                    </a:r>
                    <a:r>
                      <a:rPr lang="en-US" altLang="ko-KR" sz="3200" b="1" dirty="0">
                        <a:solidFill>
                          <a:srgbClr val="19066A"/>
                        </a:solidFill>
                        <a:ea typeface="Gulim" pitchFamily="34" charset="-127"/>
                      </a:rPr>
                      <a:t> </a:t>
                    </a:r>
                  </a:p>
                  <a:p>
                    <a:pPr>
                      <a:defRPr/>
                    </a:pPr>
                    <a:r>
                      <a:rPr lang="en-US" altLang="ko-KR" sz="2800" dirty="0">
                        <a:solidFill>
                          <a:srgbClr val="19066A"/>
                        </a:solidFill>
                        <a:ea typeface="Gulim" pitchFamily="34" charset="-127"/>
                      </a:rPr>
                      <a:t>    7 charges ~ </a:t>
                    </a:r>
                    <a:r>
                      <a:rPr lang="en-US" altLang="ko-KR" sz="2800" b="1" u="sng" dirty="0">
                        <a:solidFill>
                          <a:srgbClr val="990000"/>
                        </a:solidFill>
                        <a:ea typeface="Gulim" pitchFamily="34" charset="-127"/>
                      </a:rPr>
                      <a:t>20</a:t>
                    </a:r>
                    <a:r>
                      <a:rPr lang="en-US" altLang="ko-KR" sz="1050" b="1" u="sng" dirty="0">
                        <a:solidFill>
                          <a:srgbClr val="990000"/>
                        </a:solidFill>
                        <a:ea typeface="Gulim" pitchFamily="34" charset="-127"/>
                      </a:rPr>
                      <a:t> </a:t>
                    </a:r>
                    <a:r>
                      <a:rPr lang="en-US" altLang="ko-KR" sz="2800" b="1" u="sng" dirty="0">
                        <a:solidFill>
                          <a:srgbClr val="990000"/>
                        </a:solidFill>
                        <a:ea typeface="Gulim" pitchFamily="34" charset="-127"/>
                      </a:rPr>
                      <a:t>M net charge</a:t>
                    </a:r>
                  </a:p>
                </p:txBody>
              </p:sp>
              <p:sp>
                <p:nvSpPr>
                  <p:cNvPr id="161852" name="Text Box 6"/>
                  <p:cNvSpPr txBox="1">
                    <a:spLocks noChangeArrowheads="1"/>
                  </p:cNvSpPr>
                  <p:nvPr/>
                </p:nvSpPr>
                <p:spPr bwMode="auto">
                  <a:xfrm>
                    <a:off x="1421" y="3557"/>
                    <a:ext cx="2934" cy="523"/>
                  </a:xfrm>
                  <a:prstGeom prst="rect">
                    <a:avLst/>
                  </a:prstGeom>
                  <a:noFill/>
                  <a:ln w="9525">
                    <a:noFill/>
                    <a:miter lim="800000"/>
                    <a:headEnd/>
                    <a:tailEnd/>
                  </a:ln>
                </p:spPr>
                <p:txBody>
                  <a:bodyPr>
                    <a:spAutoFit/>
                  </a:bodyPr>
                  <a:lstStyle/>
                  <a:p>
                    <a:pPr algn="ctr"/>
                    <a:r>
                      <a:rPr lang="en-US" dirty="0">
                        <a:solidFill>
                          <a:srgbClr val="19066A"/>
                        </a:solidFill>
                        <a:ea typeface="Gulim" pitchFamily="34" charset="-127"/>
                      </a:rPr>
                      <a:t>Selectivity Filters and Gates of Ion Channels </a:t>
                    </a:r>
                  </a:p>
                  <a:p>
                    <a:pPr algn="ctr"/>
                    <a:r>
                      <a:rPr lang="en-US" dirty="0">
                        <a:solidFill>
                          <a:srgbClr val="19066A"/>
                        </a:solidFill>
                        <a:ea typeface="Gulim" pitchFamily="34" charset="-127"/>
                      </a:rPr>
                      <a:t>are </a:t>
                    </a:r>
                  </a:p>
                  <a:p>
                    <a:pPr algn="ctr"/>
                    <a:r>
                      <a:rPr lang="en-US" b="1" dirty="0">
                        <a:solidFill>
                          <a:srgbClr val="19066A"/>
                        </a:solidFill>
                        <a:ea typeface="Gulim" pitchFamily="34" charset="-127"/>
                      </a:rPr>
                      <a:t>Active Sites</a:t>
                    </a:r>
                  </a:p>
                </p:txBody>
              </p:sp>
            </p:grpSp>
            <p:sp>
              <p:nvSpPr>
                <p:cNvPr id="161849" name="Rectangle 10"/>
                <p:cNvSpPr>
                  <a:spLocks noChangeArrowheads="1"/>
                </p:cNvSpPr>
                <p:nvPr/>
              </p:nvSpPr>
              <p:spPr bwMode="auto">
                <a:xfrm>
                  <a:off x="3315" y="540"/>
                  <a:ext cx="1666" cy="317"/>
                </a:xfrm>
                <a:prstGeom prst="rect">
                  <a:avLst/>
                </a:prstGeom>
                <a:noFill/>
                <a:ln w="9525">
                  <a:noFill/>
                  <a:miter lim="800000"/>
                  <a:headEnd/>
                  <a:tailEnd/>
                </a:ln>
              </p:spPr>
              <p:txBody>
                <a:bodyPr wrap="none" lIns="0" tIns="0" rIns="0" bIns="0">
                  <a:spAutoFit/>
                </a:bodyPr>
                <a:lstStyle/>
                <a:p>
                  <a:pPr algn="ctr" eaLnBrk="0" hangingPunct="0"/>
                  <a:r>
                    <a:rPr lang="en-US" sz="2900" b="1" dirty="0">
                      <a:solidFill>
                        <a:srgbClr val="990000"/>
                      </a:solidFill>
                    </a:rPr>
                    <a:t>= 1.2×10</a:t>
                  </a:r>
                  <a:r>
                    <a:rPr lang="en-US" sz="3300" b="1" baseline="30000" dirty="0">
                      <a:solidFill>
                        <a:srgbClr val="990000"/>
                      </a:solidFill>
                    </a:rPr>
                    <a:t>22</a:t>
                  </a:r>
                  <a:r>
                    <a:rPr lang="en-US" sz="2900" b="1" dirty="0">
                      <a:solidFill>
                        <a:srgbClr val="990000"/>
                      </a:solidFill>
                    </a:rPr>
                    <a:t> cm</a:t>
                  </a:r>
                  <a:r>
                    <a:rPr lang="en-US" sz="3300" b="1" baseline="30000" dirty="0">
                      <a:solidFill>
                        <a:srgbClr val="990000"/>
                      </a:solidFill>
                    </a:rPr>
                    <a:t>-3</a:t>
                  </a:r>
                  <a:endParaRPr lang="en-US" sz="2000" dirty="0">
                    <a:solidFill>
                      <a:srgbClr val="990000"/>
                    </a:solidFill>
                    <a:latin typeface="Times New Roman" pitchFamily="18" charset="0"/>
                  </a:endParaRPr>
                </a:p>
              </p:txBody>
            </p:sp>
          </p:grpSp>
          <p:sp>
            <p:nvSpPr>
              <p:cNvPr id="161839" name="Text Box 11"/>
              <p:cNvSpPr txBox="1">
                <a:spLocks noChangeArrowheads="1"/>
              </p:cNvSpPr>
              <p:nvPr/>
            </p:nvSpPr>
            <p:spPr bwMode="auto">
              <a:xfrm>
                <a:off x="3139" y="2398"/>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0" name="Text Box 14"/>
              <p:cNvSpPr txBox="1">
                <a:spLocks noChangeArrowheads="1"/>
              </p:cNvSpPr>
              <p:nvPr/>
            </p:nvSpPr>
            <p:spPr bwMode="auto">
              <a:xfrm>
                <a:off x="2922" y="192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1" name="Text Box 15"/>
              <p:cNvSpPr txBox="1">
                <a:spLocks noChangeArrowheads="1"/>
              </p:cNvSpPr>
              <p:nvPr/>
            </p:nvSpPr>
            <p:spPr bwMode="auto">
              <a:xfrm>
                <a:off x="3153" y="184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2" name="Text Box 16"/>
              <p:cNvSpPr txBox="1">
                <a:spLocks noChangeArrowheads="1"/>
              </p:cNvSpPr>
              <p:nvPr/>
            </p:nvSpPr>
            <p:spPr bwMode="auto">
              <a:xfrm>
                <a:off x="3358" y="1821"/>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3" name="Text Box 17"/>
              <p:cNvSpPr txBox="1">
                <a:spLocks noChangeArrowheads="1"/>
              </p:cNvSpPr>
              <p:nvPr/>
            </p:nvSpPr>
            <p:spPr bwMode="auto">
              <a:xfrm>
                <a:off x="3616" y="1866"/>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4" name="Text Box 18"/>
              <p:cNvSpPr txBox="1">
                <a:spLocks noChangeArrowheads="1"/>
              </p:cNvSpPr>
              <p:nvPr/>
            </p:nvSpPr>
            <p:spPr bwMode="auto">
              <a:xfrm>
                <a:off x="3209" y="1587"/>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5" name="Text Box 19"/>
              <p:cNvSpPr txBox="1">
                <a:spLocks noChangeArrowheads="1"/>
              </p:cNvSpPr>
              <p:nvPr/>
            </p:nvSpPr>
            <p:spPr bwMode="auto">
              <a:xfrm>
                <a:off x="3421" y="2651"/>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6" name="Text Box 20"/>
              <p:cNvSpPr txBox="1">
                <a:spLocks noChangeArrowheads="1"/>
              </p:cNvSpPr>
              <p:nvPr/>
            </p:nvSpPr>
            <p:spPr bwMode="auto">
              <a:xfrm>
                <a:off x="3670" y="2490"/>
                <a:ext cx="352" cy="327"/>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sp>
            <p:nvSpPr>
              <p:cNvPr id="161847" name="Text Box 21"/>
              <p:cNvSpPr txBox="1">
                <a:spLocks noChangeArrowheads="1"/>
              </p:cNvSpPr>
              <p:nvPr/>
            </p:nvSpPr>
            <p:spPr bwMode="auto">
              <a:xfrm>
                <a:off x="3627" y="2348"/>
                <a:ext cx="341" cy="330"/>
              </a:xfrm>
              <a:prstGeom prst="rect">
                <a:avLst/>
              </a:prstGeom>
              <a:noFill/>
              <a:ln w="25400" algn="ctr">
                <a:noFill/>
                <a:miter lim="800000"/>
                <a:headEnd/>
                <a:tailEnd/>
              </a:ln>
            </p:spPr>
            <p:txBody>
              <a:bodyPr>
                <a:spAutoFit/>
              </a:bodyPr>
              <a:lstStyle/>
              <a:p>
                <a:pPr algn="ctr" eaLnBrk="0" hangingPunct="0">
                  <a:spcBef>
                    <a:spcPct val="50000"/>
                  </a:spcBef>
                </a:pPr>
                <a:r>
                  <a:rPr lang="en-US" sz="2800" b="1" dirty="0">
                    <a:solidFill>
                      <a:srgbClr val="FFFFFF"/>
                    </a:solidFill>
                  </a:rPr>
                  <a:t>-</a:t>
                </a:r>
              </a:p>
            </p:txBody>
          </p:sp>
        </p:grpSp>
        <p:grpSp>
          <p:nvGrpSpPr>
            <p:cNvPr id="161826" name="Group 44"/>
            <p:cNvGrpSpPr>
              <a:grpSpLocks noChangeAspect="1"/>
            </p:cNvGrpSpPr>
            <p:nvPr/>
          </p:nvGrpSpPr>
          <p:grpSpPr bwMode="auto">
            <a:xfrm>
              <a:off x="455612" y="2352675"/>
              <a:ext cx="1643063" cy="3932238"/>
              <a:chOff x="207372" y="2263659"/>
              <a:chExt cx="1453373" cy="3477875"/>
            </a:xfrm>
          </p:grpSpPr>
          <p:cxnSp>
            <p:nvCxnSpPr>
              <p:cNvPr id="161828" name="Straight Arrow Connector 39"/>
              <p:cNvCxnSpPr>
                <a:cxnSpLocks noChangeShapeType="1"/>
              </p:cNvCxnSpPr>
              <p:nvPr/>
            </p:nvCxnSpPr>
            <p:spPr bwMode="auto">
              <a:xfrm flipV="1">
                <a:off x="435115" y="5120514"/>
                <a:ext cx="985926" cy="0"/>
              </a:xfrm>
              <a:prstGeom prst="straightConnector1">
                <a:avLst/>
              </a:prstGeom>
              <a:noFill/>
              <a:ln w="15875" algn="ctr">
                <a:solidFill>
                  <a:srgbClr val="19066A"/>
                </a:solidFill>
                <a:round/>
                <a:headEnd type="arrow" w="med" len="med"/>
                <a:tailEnd type="arrow" w="med" len="med"/>
              </a:ln>
            </p:spPr>
          </p:cxnSp>
          <p:sp>
            <p:nvSpPr>
              <p:cNvPr id="161829" name="TextBox 45"/>
              <p:cNvSpPr txBox="1">
                <a:spLocks noChangeArrowheads="1"/>
              </p:cNvSpPr>
              <p:nvPr/>
            </p:nvSpPr>
            <p:spPr bwMode="auto">
              <a:xfrm>
                <a:off x="668012" y="5216927"/>
                <a:ext cx="435387" cy="299459"/>
              </a:xfrm>
              <a:prstGeom prst="rect">
                <a:avLst/>
              </a:prstGeom>
              <a:noFill/>
              <a:ln w="9525">
                <a:noFill/>
                <a:miter lim="800000"/>
                <a:headEnd/>
                <a:tailEnd/>
              </a:ln>
            </p:spPr>
            <p:txBody>
              <a:bodyPr wrap="none">
                <a:spAutoFit/>
              </a:bodyPr>
              <a:lstStyle/>
              <a:p>
                <a:r>
                  <a:rPr lang="en-US" dirty="0">
                    <a:solidFill>
                      <a:srgbClr val="19066A"/>
                    </a:solidFill>
                  </a:rPr>
                  <a:t>4 Å</a:t>
                </a:r>
              </a:p>
            </p:txBody>
          </p:sp>
          <p:grpSp>
            <p:nvGrpSpPr>
              <p:cNvPr id="161830" name="Group 43"/>
              <p:cNvGrpSpPr>
                <a:grpSpLocks/>
              </p:cNvGrpSpPr>
              <p:nvPr/>
            </p:nvGrpSpPr>
            <p:grpSpPr bwMode="auto">
              <a:xfrm>
                <a:off x="207372" y="2263659"/>
                <a:ext cx="1453373" cy="3477875"/>
                <a:chOff x="207372" y="2263659"/>
                <a:chExt cx="1453373" cy="3477875"/>
              </a:xfrm>
            </p:grpSpPr>
            <p:sp>
              <p:nvSpPr>
                <p:cNvPr id="161831" name="Oval 21"/>
                <p:cNvSpPr>
                  <a:spLocks noChangeAspect="1" noChangeArrowheads="1"/>
                </p:cNvSpPr>
                <p:nvPr/>
              </p:nvSpPr>
              <p:spPr bwMode="auto">
                <a:xfrm>
                  <a:off x="590076" y="4195648"/>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rgbClr val="19066A"/>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61832" name="Rectangle 22"/>
                <p:cNvSpPr>
                  <a:spLocks noChangeArrowheads="1"/>
                </p:cNvSpPr>
                <p:nvPr/>
              </p:nvSpPr>
              <p:spPr bwMode="auto">
                <a:xfrm>
                  <a:off x="688690" y="4072030"/>
                  <a:ext cx="566188" cy="680589"/>
                </a:xfrm>
                <a:prstGeom prst="rect">
                  <a:avLst/>
                </a:prstGeom>
                <a:noFill/>
                <a:ln w="25400" algn="ctr">
                  <a:noFill/>
                  <a:miter lim="800000"/>
                  <a:headEnd/>
                  <a:tailEnd/>
                </a:ln>
              </p:spPr>
              <p:txBody>
                <a:bodyPr>
                  <a:spAutoFit/>
                </a:bodyPr>
                <a:lstStyle/>
                <a:p>
                  <a:pPr algn="ctr" eaLnBrk="0" hangingPunct="0">
                    <a:spcBef>
                      <a:spcPct val="50000"/>
                    </a:spcBef>
                  </a:pPr>
                  <a:r>
                    <a:rPr lang="en-US" sz="2000" b="1" dirty="0">
                      <a:solidFill>
                        <a:srgbClr val="000000"/>
                      </a:solidFill>
                    </a:rPr>
                    <a:t>K</a:t>
                  </a:r>
                  <a:r>
                    <a:rPr lang="en-US" sz="2800" b="1" baseline="30000" dirty="0">
                      <a:solidFill>
                        <a:srgbClr val="000000"/>
                      </a:solidFill>
                    </a:rPr>
                    <a:t>+</a:t>
                  </a:r>
                  <a:r>
                    <a:rPr lang="en-US" sz="4400" b="1" dirty="0">
                      <a:solidFill>
                        <a:srgbClr val="000000"/>
                      </a:solidFill>
                    </a:rPr>
                    <a:t> </a:t>
                  </a:r>
                </a:p>
              </p:txBody>
            </p:sp>
            <p:sp>
              <p:nvSpPr>
                <p:cNvPr id="60" name="Oval 25"/>
                <p:cNvSpPr>
                  <a:spLocks noChangeAspect="1" noChangeArrowheads="1"/>
                </p:cNvSpPr>
                <p:nvPr/>
              </p:nvSpPr>
              <p:spPr bwMode="auto">
                <a:xfrm>
                  <a:off x="677788" y="2551493"/>
                  <a:ext cx="469011" cy="447898"/>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34" name="Text Box 26"/>
                <p:cNvSpPr txBox="1">
                  <a:spLocks noChangeArrowheads="1"/>
                </p:cNvSpPr>
                <p:nvPr/>
              </p:nvSpPr>
              <p:spPr bwMode="auto">
                <a:xfrm>
                  <a:off x="535649" y="2608297"/>
                  <a:ext cx="820298" cy="299459"/>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000000"/>
                      </a:solidFill>
                    </a:rPr>
                    <a:t>Na</a:t>
                  </a:r>
                  <a:r>
                    <a:rPr lang="en-US" b="1" baseline="30000" dirty="0">
                      <a:solidFill>
                        <a:srgbClr val="000000"/>
                      </a:solidFill>
                    </a:rPr>
                    <a:t>+</a:t>
                  </a:r>
                </a:p>
              </p:txBody>
            </p:sp>
            <p:sp>
              <p:nvSpPr>
                <p:cNvPr id="62" name="Oval 25"/>
                <p:cNvSpPr>
                  <a:spLocks noChangeAspect="1" noChangeArrowheads="1"/>
                </p:cNvSpPr>
                <p:nvPr/>
              </p:nvSpPr>
              <p:spPr bwMode="auto">
                <a:xfrm>
                  <a:off x="666553" y="3341984"/>
                  <a:ext cx="469011" cy="449302"/>
                </a:xfrm>
                <a:prstGeom prst="ellipse">
                  <a:avLst/>
                </a:prstGeom>
                <a:gradFill rotWithShape="1">
                  <a:gsLst>
                    <a:gs pos="79000">
                      <a:srgbClr val="FF0000"/>
                    </a:gs>
                    <a:gs pos="100000">
                      <a:srgbClr val="006C00"/>
                    </a:gs>
                  </a:gsLst>
                  <a:path path="shape">
                    <a:fillToRect l="50000" t="50000" r="50000" b="50000"/>
                  </a:path>
                </a:gradFill>
                <a:ln w="25400" algn="ctr">
                  <a:solidFill>
                    <a:srgbClr val="19066A"/>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36" name="TextBox 33"/>
                <p:cNvSpPr txBox="1">
                  <a:spLocks noChangeArrowheads="1"/>
                </p:cNvSpPr>
                <p:nvPr/>
              </p:nvSpPr>
              <p:spPr bwMode="auto">
                <a:xfrm>
                  <a:off x="556967" y="3389357"/>
                  <a:ext cx="793822" cy="326683"/>
                </a:xfrm>
                <a:prstGeom prst="rect">
                  <a:avLst/>
                </a:prstGeom>
                <a:noFill/>
                <a:ln w="9525">
                  <a:noFill/>
                  <a:miter lim="800000"/>
                  <a:headEnd/>
                  <a:tailEnd/>
                </a:ln>
              </p:spPr>
              <p:txBody>
                <a:bodyPr>
                  <a:spAutoFit/>
                </a:bodyPr>
                <a:lstStyle/>
                <a:p>
                  <a:r>
                    <a:rPr lang="en-US" sz="900" b="1" dirty="0">
                      <a:solidFill>
                        <a:srgbClr val="000000"/>
                      </a:solidFill>
                    </a:rPr>
                    <a:t>  </a:t>
                  </a:r>
                  <a:r>
                    <a:rPr lang="en-US" sz="1800" b="1" dirty="0">
                      <a:solidFill>
                        <a:srgbClr val="24246E"/>
                      </a:solidFill>
                    </a:rPr>
                    <a:t> </a:t>
                  </a:r>
                  <a:r>
                    <a:rPr lang="en-US" b="1" dirty="0">
                      <a:solidFill>
                        <a:srgbClr val="000000"/>
                      </a:solidFill>
                    </a:rPr>
                    <a:t>Ca</a:t>
                  </a:r>
                  <a:r>
                    <a:rPr lang="en-US" b="1" baseline="30000" dirty="0">
                      <a:solidFill>
                        <a:srgbClr val="000000"/>
                      </a:solidFill>
                    </a:rPr>
                    <a:t>2+</a:t>
                  </a:r>
                  <a:endParaRPr lang="en-US" sz="1800" b="1" dirty="0">
                    <a:solidFill>
                      <a:srgbClr val="000000"/>
                    </a:solidFill>
                  </a:endParaRPr>
                </a:p>
              </p:txBody>
            </p:sp>
            <p:sp>
              <p:nvSpPr>
                <p:cNvPr id="161837" name="Rectangle 38"/>
                <p:cNvSpPr>
                  <a:spLocks noChangeArrowheads="1"/>
                </p:cNvSpPr>
                <p:nvPr/>
              </p:nvSpPr>
              <p:spPr bwMode="auto">
                <a:xfrm>
                  <a:off x="207372" y="2263659"/>
                  <a:ext cx="1453373" cy="3477875"/>
                </a:xfrm>
                <a:prstGeom prst="rect">
                  <a:avLst/>
                </a:prstGeom>
                <a:noFill/>
                <a:ln w="19050" algn="ctr">
                  <a:solidFill>
                    <a:srgbClr val="19066A"/>
                  </a:solidFill>
                  <a:round/>
                  <a:headEnd/>
                  <a:tailEnd/>
                </a:ln>
              </p:spPr>
              <p:txBody>
                <a:bodyPr tIns="137160" bIns="137160">
                  <a:spAutoFit/>
                </a:bodyPr>
                <a:lstStyle/>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a:p>
                  <a:pPr algn="ctr" eaLnBrk="0" hangingPunct="0">
                    <a:spcBef>
                      <a:spcPct val="50000"/>
                    </a:spcBef>
                  </a:pPr>
                  <a:endParaRPr lang="en-US" dirty="0">
                    <a:solidFill>
                      <a:srgbClr val="000000"/>
                    </a:solidFill>
                  </a:endParaRPr>
                </a:p>
              </p:txBody>
            </p:sp>
          </p:grpSp>
        </p:grpSp>
        <p:sp>
          <p:nvSpPr>
            <p:cNvPr id="161827" name="TextBox 56"/>
            <p:cNvSpPr txBox="1">
              <a:spLocks noChangeArrowheads="1"/>
            </p:cNvSpPr>
            <p:nvPr/>
          </p:nvSpPr>
          <p:spPr bwMode="auto">
            <a:xfrm>
              <a:off x="700390" y="2354094"/>
              <a:ext cx="1361873" cy="523220"/>
            </a:xfrm>
            <a:prstGeom prst="rect">
              <a:avLst/>
            </a:prstGeom>
            <a:noFill/>
            <a:ln w="9525">
              <a:noFill/>
              <a:miter lim="800000"/>
              <a:headEnd/>
              <a:tailEnd/>
            </a:ln>
          </p:spPr>
          <p:txBody>
            <a:bodyPr>
              <a:spAutoFit/>
            </a:bodyPr>
            <a:lstStyle/>
            <a:p>
              <a:pPr algn="ctr"/>
              <a:r>
                <a:rPr lang="en-US" sz="1200" b="1" i="1" dirty="0">
                  <a:solidFill>
                    <a:srgbClr val="000000"/>
                  </a:solidFill>
                </a:rPr>
                <a:t>Hard Spheres</a:t>
              </a:r>
            </a:p>
            <a:p>
              <a:pPr algn="ctr"/>
              <a:endParaRPr lang="en-US" b="1" u="sng" dirty="0">
                <a:solidFill>
                  <a:srgbClr val="000000"/>
                </a:solidFill>
              </a:endParaRPr>
            </a:p>
          </p:txBody>
        </p:sp>
      </p:grpSp>
      <p:sp>
        <p:nvSpPr>
          <p:cNvPr id="161796" name="Slide Number Placeholder 4"/>
          <p:cNvSpPr>
            <a:spLocks noGrp="1"/>
          </p:cNvSpPr>
          <p:nvPr>
            <p:ph type="sldNum" sz="quarter" idx="12"/>
            <p:custDataLst>
              <p:tags r:id="rId5"/>
            </p:custDataLst>
          </p:nvPr>
        </p:nvSpPr>
        <p:spPr>
          <a:xfrm>
            <a:off x="112713" y="6521450"/>
            <a:ext cx="400050" cy="457200"/>
          </a:xfrm>
          <a:noFill/>
        </p:spPr>
        <p:txBody>
          <a:bodyPr/>
          <a:lstStyle/>
          <a:p>
            <a:fld id="{4371B079-9078-4330-AAC9-00B785D140DE}" type="slidenum">
              <a:rPr lang="en-US" smtClean="0">
                <a:cs typeface="Arial" pitchFamily="34" charset="0"/>
              </a:rPr>
              <a:pPr/>
              <a:t>78</a:t>
            </a:fld>
            <a:endParaRPr lang="en-US" dirty="0" smtClean="0">
              <a:cs typeface="Arial" pitchFamily="34" charset="0"/>
            </a:endParaRPr>
          </a:p>
        </p:txBody>
      </p:sp>
      <p:sp>
        <p:nvSpPr>
          <p:cNvPr id="161797" name="Text Box 50"/>
          <p:cNvSpPr txBox="1">
            <a:spLocks noChangeArrowheads="1"/>
          </p:cNvSpPr>
          <p:nvPr>
            <p:custDataLst>
              <p:tags r:id="rId6"/>
            </p:custDataLst>
          </p:nvPr>
        </p:nvSpPr>
        <p:spPr bwMode="auto">
          <a:xfrm>
            <a:off x="7550150" y="5962650"/>
            <a:ext cx="1403350" cy="738664"/>
          </a:xfrm>
          <a:prstGeom prst="rect">
            <a:avLst/>
          </a:prstGeom>
          <a:noFill/>
          <a:ln w="25400" algn="ctr">
            <a:noFill/>
            <a:miter lim="800000"/>
            <a:headEnd/>
            <a:tailEnd/>
          </a:ln>
        </p:spPr>
        <p:txBody>
          <a:bodyPr>
            <a:spAutoFit/>
          </a:bodyPr>
          <a:lstStyle/>
          <a:p>
            <a:pPr algn="ctr" eaLnBrk="0" hangingPunct="0">
              <a:spcBef>
                <a:spcPct val="50000"/>
              </a:spcBef>
            </a:pPr>
            <a:r>
              <a:rPr lang="en-US" sz="1400" i="1" dirty="0">
                <a:solidFill>
                  <a:srgbClr val="19066A"/>
                </a:solidFill>
              </a:rPr>
              <a:t>Figure adapted from Tilman Schirmer</a:t>
            </a:r>
            <a:endParaRPr lang="en-US" sz="2000" i="1" dirty="0">
              <a:solidFill>
                <a:srgbClr val="19066A"/>
              </a:solidFill>
            </a:endParaRPr>
          </a:p>
        </p:txBody>
      </p:sp>
      <p:sp>
        <p:nvSpPr>
          <p:cNvPr id="161798" name="Line 56"/>
          <p:cNvSpPr>
            <a:spLocks noChangeShapeType="1"/>
          </p:cNvSpPr>
          <p:nvPr>
            <p:custDataLst>
              <p:tags r:id="rId7"/>
            </p:custDataLst>
          </p:nvPr>
        </p:nvSpPr>
        <p:spPr bwMode="auto">
          <a:xfrm flipH="1" flipV="1">
            <a:off x="6269037" y="4243387"/>
            <a:ext cx="941387" cy="100012"/>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grpSp>
        <p:nvGrpSpPr>
          <p:cNvPr id="161799" name="Group 71"/>
          <p:cNvGrpSpPr>
            <a:grpSpLocks/>
          </p:cNvGrpSpPr>
          <p:nvPr>
            <p:custDataLst>
              <p:tags r:id="rId8"/>
            </p:custDataLst>
          </p:nvPr>
        </p:nvGrpSpPr>
        <p:grpSpPr bwMode="auto">
          <a:xfrm>
            <a:off x="182563" y="1392239"/>
            <a:ext cx="2246312" cy="1000125"/>
            <a:chOff x="115" y="877"/>
            <a:chExt cx="1415" cy="630"/>
          </a:xfrm>
        </p:grpSpPr>
        <p:sp>
          <p:nvSpPr>
            <p:cNvPr id="161823" name="Text Box 69"/>
            <p:cNvSpPr txBox="1">
              <a:spLocks noChangeArrowheads="1"/>
            </p:cNvSpPr>
            <p:nvPr/>
          </p:nvSpPr>
          <p:spPr bwMode="auto">
            <a:xfrm>
              <a:off x="115" y="1061"/>
              <a:ext cx="1248" cy="446"/>
            </a:xfrm>
            <a:prstGeom prst="rect">
              <a:avLst/>
            </a:prstGeom>
            <a:noFill/>
            <a:ln w="25400" algn="ctr">
              <a:noFill/>
              <a:miter lim="800000"/>
              <a:headEnd/>
              <a:tailEnd/>
            </a:ln>
          </p:spPr>
          <p:txBody>
            <a:bodyPr tIns="137160" bIns="137160">
              <a:spAutoFit/>
            </a:bodyPr>
            <a:lstStyle/>
            <a:p>
              <a:pPr rtl="1" eaLnBrk="0" hangingPunct="0">
                <a:spcBef>
                  <a:spcPct val="50000"/>
                </a:spcBef>
              </a:pPr>
              <a:r>
                <a:rPr lang="en-US" sz="1100" dirty="0">
                  <a:solidFill>
                    <a:srgbClr val="990000"/>
                  </a:solidFill>
                  <a:ea typeface="Gulim" pitchFamily="34" charset="-127"/>
                </a:rPr>
                <a:t>liquid</a:t>
              </a:r>
              <a:r>
                <a:rPr lang="en-US" sz="1100" b="1" dirty="0">
                  <a:solidFill>
                    <a:srgbClr val="990000"/>
                  </a:solidFill>
                  <a:ea typeface="Gulim" pitchFamily="34" charset="-127"/>
                </a:rPr>
                <a:t> </a:t>
              </a:r>
              <a:r>
                <a:rPr lang="en-US" sz="1100" b="1" dirty="0" smtClean="0">
                  <a:solidFill>
                    <a:srgbClr val="990000"/>
                  </a:solidFill>
                  <a:ea typeface="Gulim" pitchFamily="34" charset="-127"/>
                </a:rPr>
                <a:t> </a:t>
              </a:r>
              <a:r>
                <a:rPr lang="en-US" sz="1400" b="1" dirty="0" smtClean="0">
                  <a:solidFill>
                    <a:srgbClr val="990000"/>
                  </a:solidFill>
                  <a:ea typeface="Gulim" pitchFamily="34" charset="-127"/>
                </a:rPr>
                <a:t>Water</a:t>
              </a:r>
              <a:r>
                <a:rPr lang="en-US" sz="1100" dirty="0" smtClean="0">
                  <a:solidFill>
                    <a:srgbClr val="990000"/>
                  </a:solidFill>
                  <a:ea typeface="Gulim" pitchFamily="34" charset="-127"/>
                </a:rPr>
                <a:t> </a:t>
              </a:r>
              <a:r>
                <a:rPr lang="en-US" sz="1100" dirty="0">
                  <a:solidFill>
                    <a:srgbClr val="990000"/>
                  </a:solidFill>
                  <a:ea typeface="Gulim" pitchFamily="34" charset="-127"/>
                </a:rPr>
                <a:t>is </a:t>
              </a:r>
              <a:r>
                <a:rPr lang="en-US" sz="1400" b="1" dirty="0">
                  <a:solidFill>
                    <a:srgbClr val="990000"/>
                  </a:solidFill>
                  <a:ea typeface="Gulim" pitchFamily="34" charset="-127"/>
                </a:rPr>
                <a:t>55 M</a:t>
              </a:r>
              <a:br>
                <a:rPr lang="en-US" sz="1400" b="1" dirty="0">
                  <a:solidFill>
                    <a:srgbClr val="990000"/>
                  </a:solidFill>
                  <a:ea typeface="Gulim" pitchFamily="34" charset="-127"/>
                </a:rPr>
              </a:br>
              <a:r>
                <a:rPr lang="en-US" sz="1100" dirty="0">
                  <a:solidFill>
                    <a:srgbClr val="990000"/>
                  </a:solidFill>
                  <a:ea typeface="Gulim" pitchFamily="34" charset="-127"/>
                </a:rPr>
                <a:t>solid</a:t>
              </a:r>
              <a:r>
                <a:rPr lang="en-US" sz="1400" b="1" dirty="0">
                  <a:solidFill>
                    <a:srgbClr val="990000"/>
                  </a:solidFill>
                  <a:ea typeface="Gulim" pitchFamily="34" charset="-127"/>
                </a:rPr>
                <a:t> </a:t>
              </a:r>
              <a:r>
                <a:rPr lang="en-US" sz="1400" b="1" dirty="0" smtClean="0">
                  <a:solidFill>
                    <a:srgbClr val="990000"/>
                  </a:solidFill>
                  <a:ea typeface="Gulim" pitchFamily="34" charset="-127"/>
                </a:rPr>
                <a:t> NaCl</a:t>
              </a:r>
              <a:r>
                <a:rPr lang="en-US" sz="1100" dirty="0" smtClean="0">
                  <a:solidFill>
                    <a:srgbClr val="990000"/>
                  </a:solidFill>
                  <a:ea typeface="Gulim" pitchFamily="34" charset="-127"/>
                </a:rPr>
                <a:t>   is </a:t>
              </a:r>
              <a:r>
                <a:rPr lang="en-US" sz="1400" b="1" dirty="0">
                  <a:solidFill>
                    <a:srgbClr val="990000"/>
                  </a:solidFill>
                  <a:ea typeface="Gulim" pitchFamily="34" charset="-127"/>
                </a:rPr>
                <a:t>37 M</a:t>
              </a:r>
            </a:p>
          </p:txBody>
        </p:sp>
        <p:sp>
          <p:nvSpPr>
            <p:cNvPr id="161824" name="Line 70"/>
            <p:cNvSpPr>
              <a:spLocks noChangeShapeType="1"/>
            </p:cNvSpPr>
            <p:nvPr/>
          </p:nvSpPr>
          <p:spPr bwMode="auto">
            <a:xfrm flipV="1">
              <a:off x="1238" y="877"/>
              <a:ext cx="292" cy="236"/>
            </a:xfrm>
            <a:prstGeom prst="line">
              <a:avLst/>
            </a:prstGeom>
            <a:noFill/>
            <a:ln w="25400">
              <a:solidFill>
                <a:srgbClr val="993300"/>
              </a:solidFill>
              <a:round/>
              <a:headEnd type="arrow" w="med" len="med"/>
              <a:tailEnd type="arrow" w="med" len="med"/>
            </a:ln>
          </p:spPr>
          <p:txBody>
            <a:bodyPr tIns="137160" bIns="137160">
              <a:spAutoFit/>
            </a:bodyPr>
            <a:lstStyle/>
            <a:p>
              <a:endParaRPr lang="en-US" dirty="0">
                <a:solidFill>
                  <a:srgbClr val="000000"/>
                </a:solidFill>
              </a:endParaRPr>
            </a:p>
          </p:txBody>
        </p:sp>
      </p:grpSp>
      <p:sp>
        <p:nvSpPr>
          <p:cNvPr id="161800" name="Text Box 49"/>
          <p:cNvSpPr txBox="1">
            <a:spLocks noChangeArrowheads="1"/>
          </p:cNvSpPr>
          <p:nvPr>
            <p:custDataLst>
              <p:tags r:id="rId9"/>
            </p:custDataLst>
          </p:nvPr>
        </p:nvSpPr>
        <p:spPr bwMode="auto">
          <a:xfrm>
            <a:off x="2062163" y="1635125"/>
            <a:ext cx="2497137" cy="366713"/>
          </a:xfrm>
          <a:prstGeom prst="rect">
            <a:avLst/>
          </a:prstGeom>
          <a:noFill/>
          <a:ln w="25400" algn="ctr">
            <a:noFill/>
            <a:miter lim="800000"/>
            <a:headEnd/>
            <a:tailEnd/>
          </a:ln>
        </p:spPr>
        <p:txBody>
          <a:bodyPr>
            <a:spAutoFit/>
          </a:bodyPr>
          <a:lstStyle/>
          <a:p>
            <a:pPr algn="ctr" eaLnBrk="0" hangingPunct="0">
              <a:spcBef>
                <a:spcPct val="50000"/>
              </a:spcBef>
            </a:pPr>
            <a:r>
              <a:rPr lang="en-US" sz="1800" b="1" i="1" dirty="0">
                <a:solidFill>
                  <a:srgbClr val="D9D9F3"/>
                </a:solidFill>
              </a:rPr>
              <a:t>OmpF Porin</a:t>
            </a:r>
          </a:p>
        </p:txBody>
      </p:sp>
      <p:sp>
        <p:nvSpPr>
          <p:cNvPr id="161801" name="Rectangle 49"/>
          <p:cNvSpPr>
            <a:spLocks noChangeArrowheads="1"/>
          </p:cNvSpPr>
          <p:nvPr>
            <p:custDataLst>
              <p:tags r:id="rId10"/>
            </p:custDataLst>
          </p:nvPr>
        </p:nvSpPr>
        <p:spPr bwMode="auto">
          <a:xfrm>
            <a:off x="6299200" y="19050"/>
            <a:ext cx="2143125" cy="338138"/>
          </a:xfrm>
          <a:prstGeom prst="rect">
            <a:avLst/>
          </a:prstGeom>
          <a:noFill/>
          <a:ln w="9525">
            <a:noFill/>
            <a:miter lim="800000"/>
            <a:headEnd/>
            <a:tailEnd/>
          </a:ln>
        </p:spPr>
        <p:txBody>
          <a:bodyPr wrap="none">
            <a:spAutoFit/>
          </a:bodyPr>
          <a:lstStyle/>
          <a:p>
            <a:r>
              <a:rPr lang="en-US" b="1" dirty="0">
                <a:solidFill>
                  <a:srgbClr val="000066"/>
                </a:solidFill>
              </a:rPr>
              <a:t> </a:t>
            </a:r>
            <a:r>
              <a:rPr lang="en-US" sz="1200" b="1" dirty="0">
                <a:solidFill>
                  <a:srgbClr val="19066A"/>
                </a:solidFill>
              </a:rPr>
              <a:t>Physical basis of function</a:t>
            </a:r>
          </a:p>
        </p:txBody>
      </p:sp>
      <p:cxnSp>
        <p:nvCxnSpPr>
          <p:cNvPr id="161802" name="Straight Arrow Connector 51"/>
          <p:cNvCxnSpPr>
            <a:cxnSpLocks noChangeShapeType="1"/>
          </p:cNvCxnSpPr>
          <p:nvPr>
            <p:custDataLst>
              <p:tags r:id="rId11"/>
            </p:custDataLst>
          </p:nvPr>
        </p:nvCxnSpPr>
        <p:spPr bwMode="auto">
          <a:xfrm rot="16200000" flipH="1">
            <a:off x="7108031" y="478632"/>
            <a:ext cx="230187" cy="31750"/>
          </a:xfrm>
          <a:prstGeom prst="straightConnector1">
            <a:avLst/>
          </a:prstGeom>
          <a:noFill/>
          <a:ln w="25400" algn="ctr">
            <a:solidFill>
              <a:srgbClr val="19066A"/>
            </a:solidFill>
            <a:round/>
            <a:headEnd/>
            <a:tailEnd type="arrow" w="med" len="med"/>
          </a:ln>
        </p:spPr>
      </p:cxnSp>
      <p:sp>
        <p:nvSpPr>
          <p:cNvPr id="161803" name="Oval 55"/>
          <p:cNvSpPr>
            <a:spLocks noChangeArrowheads="1"/>
          </p:cNvSpPr>
          <p:nvPr>
            <p:custDataLst>
              <p:tags r:id="rId12"/>
            </p:custDataLst>
          </p:nvPr>
        </p:nvSpPr>
        <p:spPr bwMode="auto">
          <a:xfrm>
            <a:off x="6378575" y="0"/>
            <a:ext cx="2076450" cy="315913"/>
          </a:xfrm>
          <a:prstGeom prst="ellipse">
            <a:avLst/>
          </a:prstGeom>
          <a:noFill/>
          <a:ln w="25400" algn="ctr">
            <a:no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1804" name="Oval 56"/>
          <p:cNvSpPr>
            <a:spLocks noChangeArrowheads="1"/>
          </p:cNvSpPr>
          <p:nvPr>
            <p:custDataLst>
              <p:tags r:id="rId13"/>
            </p:custDataLst>
          </p:nvPr>
        </p:nvSpPr>
        <p:spPr bwMode="auto">
          <a:xfrm>
            <a:off x="6218238" y="46038"/>
            <a:ext cx="2290762" cy="350837"/>
          </a:xfrm>
          <a:prstGeom prst="ellipse">
            <a:avLst/>
          </a:prstGeom>
          <a:noFill/>
          <a:ln w="25400" algn="ctr">
            <a:solidFill>
              <a:srgbClr val="19066A"/>
            </a:solidFill>
            <a:round/>
            <a:headEnd/>
            <a:tailEnd/>
          </a:ln>
        </p:spPr>
        <p:txBody>
          <a:bodyPr tIns="137160" bIns="137160">
            <a:spAutoFit/>
          </a:bodyPr>
          <a:lstStyle/>
          <a:p>
            <a:pPr algn="ctr" eaLnBrk="0" hangingPunct="0">
              <a:spcBef>
                <a:spcPct val="50000"/>
              </a:spcBef>
            </a:pPr>
            <a:endParaRPr lang="en-US" dirty="0">
              <a:solidFill>
                <a:srgbClr val="000000"/>
              </a:solidFill>
            </a:endParaRPr>
          </a:p>
        </p:txBody>
      </p:sp>
      <p:sp>
        <p:nvSpPr>
          <p:cNvPr id="161805" name="Oval 21"/>
          <p:cNvSpPr>
            <a:spLocks noChangeAspect="1" noChangeArrowheads="1"/>
          </p:cNvSpPr>
          <p:nvPr>
            <p:custDataLst>
              <p:tags r:id="rId14"/>
            </p:custDataLst>
          </p:nvPr>
        </p:nvSpPr>
        <p:spPr bwMode="auto">
          <a:xfrm>
            <a:off x="5645150" y="3462338"/>
            <a:ext cx="731838" cy="69691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dirty="0">
              <a:solidFill>
                <a:srgbClr val="000000"/>
              </a:solidFill>
            </a:endParaRPr>
          </a:p>
        </p:txBody>
      </p:sp>
      <p:sp>
        <p:nvSpPr>
          <p:cNvPr id="161806" name="Rectangle 22"/>
          <p:cNvSpPr>
            <a:spLocks noChangeArrowheads="1"/>
          </p:cNvSpPr>
          <p:nvPr>
            <p:custDataLst>
              <p:tags r:id="rId15"/>
            </p:custDataLst>
          </p:nvPr>
        </p:nvSpPr>
        <p:spPr bwMode="auto">
          <a:xfrm>
            <a:off x="5756275" y="3322638"/>
            <a:ext cx="639763" cy="769937"/>
          </a:xfrm>
          <a:prstGeom prst="rect">
            <a:avLst/>
          </a:prstGeom>
          <a:noFill/>
          <a:ln w="25400" algn="ctr">
            <a:noFill/>
            <a:miter lim="800000"/>
            <a:headEnd/>
            <a:tailEnd/>
          </a:ln>
        </p:spPr>
        <p:txBody>
          <a:bodyPr>
            <a:spAutoFit/>
          </a:bodyPr>
          <a:lstStyle/>
          <a:p>
            <a:pPr algn="ctr" eaLnBrk="0" hangingPunct="0">
              <a:spcBef>
                <a:spcPct val="50000"/>
              </a:spcBef>
            </a:pPr>
            <a:r>
              <a:rPr lang="en-US" sz="2000" b="1" dirty="0">
                <a:solidFill>
                  <a:srgbClr val="000000"/>
                </a:solidFill>
              </a:rPr>
              <a:t>K</a:t>
            </a:r>
            <a:r>
              <a:rPr lang="en-US" sz="2800" b="1" baseline="30000" dirty="0">
                <a:solidFill>
                  <a:srgbClr val="000000"/>
                </a:solidFill>
              </a:rPr>
              <a:t>+</a:t>
            </a:r>
            <a:r>
              <a:rPr lang="en-US" sz="4400" b="1" dirty="0">
                <a:solidFill>
                  <a:srgbClr val="000000"/>
                </a:solidFill>
              </a:rPr>
              <a:t> </a:t>
            </a:r>
          </a:p>
        </p:txBody>
      </p:sp>
      <p:sp>
        <p:nvSpPr>
          <p:cNvPr id="67" name="Oval 25"/>
          <p:cNvSpPr>
            <a:spLocks noChangeAspect="1" noChangeArrowheads="1"/>
          </p:cNvSpPr>
          <p:nvPr>
            <p:custDataLst>
              <p:tags r:id="rId16"/>
            </p:custDataLst>
          </p:nvPr>
        </p:nvSpPr>
        <p:spPr bwMode="auto">
          <a:xfrm>
            <a:off x="5005388" y="3729038"/>
            <a:ext cx="530225" cy="506412"/>
          </a:xfrm>
          <a:prstGeom prst="ellipse">
            <a:avLst/>
          </a:prstGeom>
          <a:gradFill rotWithShape="1">
            <a:gsLst>
              <a:gs pos="0">
                <a:srgbClr val="00BC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61808" name="Text Box 26"/>
          <p:cNvSpPr txBox="1">
            <a:spLocks noChangeArrowheads="1"/>
          </p:cNvSpPr>
          <p:nvPr>
            <p:custDataLst>
              <p:tags r:id="rId17"/>
            </p:custDataLst>
          </p:nvPr>
        </p:nvSpPr>
        <p:spPr bwMode="auto">
          <a:xfrm>
            <a:off x="4845050" y="3792538"/>
            <a:ext cx="927100" cy="339725"/>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000000"/>
                </a:solidFill>
              </a:rPr>
              <a:t>Na</a:t>
            </a:r>
            <a:r>
              <a:rPr lang="en-US" b="1" baseline="30000" dirty="0">
                <a:solidFill>
                  <a:srgbClr val="000000"/>
                </a:solidFill>
              </a:rPr>
              <a:t>+</a:t>
            </a:r>
          </a:p>
        </p:txBody>
      </p:sp>
      <p:grpSp>
        <p:nvGrpSpPr>
          <p:cNvPr id="161809" name="Group 83"/>
          <p:cNvGrpSpPr>
            <a:grpSpLocks/>
          </p:cNvGrpSpPr>
          <p:nvPr>
            <p:custDataLst>
              <p:tags r:id="rId18"/>
            </p:custDataLst>
          </p:nvPr>
        </p:nvGrpSpPr>
        <p:grpSpPr bwMode="auto">
          <a:xfrm>
            <a:off x="5072062" y="1960563"/>
            <a:ext cx="3921126" cy="3686175"/>
            <a:chOff x="5072341" y="1960779"/>
            <a:chExt cx="3921126" cy="3686175"/>
          </a:xfrm>
        </p:grpSpPr>
        <p:grpSp>
          <p:nvGrpSpPr>
            <p:cNvPr id="161810" name="Group 82"/>
            <p:cNvGrpSpPr>
              <a:grpSpLocks/>
            </p:cNvGrpSpPr>
            <p:nvPr/>
          </p:nvGrpSpPr>
          <p:grpSpPr bwMode="auto">
            <a:xfrm>
              <a:off x="6286500" y="2921794"/>
              <a:ext cx="938213" cy="683419"/>
              <a:chOff x="6286500" y="2921794"/>
              <a:chExt cx="938213" cy="683419"/>
            </a:xfrm>
          </p:grpSpPr>
          <p:sp>
            <p:nvSpPr>
              <p:cNvPr id="2" name="Line 67"/>
              <p:cNvSpPr>
                <a:spLocks noChangeShapeType="1"/>
              </p:cNvSpPr>
              <p:nvPr/>
            </p:nvSpPr>
            <p:spPr bwMode="auto">
              <a:xfrm flipH="1">
                <a:off x="6286779" y="2938679"/>
                <a:ext cx="923925" cy="666750"/>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cxnSp>
            <p:nvCxnSpPr>
              <p:cNvPr id="63" name="Straight Connector 62"/>
              <p:cNvCxnSpPr/>
              <p:nvPr/>
            </p:nvCxnSpPr>
            <p:spPr bwMode="auto">
              <a:xfrm flipV="1">
                <a:off x="7097992" y="2921216"/>
                <a:ext cx="127000" cy="93663"/>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nvGrpSpPr>
            <p:cNvPr id="161811" name="Group 81"/>
            <p:cNvGrpSpPr>
              <a:grpSpLocks/>
            </p:cNvGrpSpPr>
            <p:nvPr/>
          </p:nvGrpSpPr>
          <p:grpSpPr bwMode="auto">
            <a:xfrm>
              <a:off x="5072341" y="1960779"/>
              <a:ext cx="3921126" cy="3686175"/>
              <a:chOff x="5072341" y="1960779"/>
              <a:chExt cx="3921126" cy="3686175"/>
            </a:xfrm>
          </p:grpSpPr>
          <p:grpSp>
            <p:nvGrpSpPr>
              <p:cNvPr id="161812" name="Group 67"/>
              <p:cNvGrpSpPr>
                <a:grpSpLocks/>
              </p:cNvGrpSpPr>
              <p:nvPr/>
            </p:nvGrpSpPr>
            <p:grpSpPr bwMode="auto">
              <a:xfrm>
                <a:off x="5072341" y="1960779"/>
                <a:ext cx="3921126" cy="3686175"/>
                <a:chOff x="5094703" y="2019260"/>
                <a:chExt cx="3921126" cy="3686462"/>
              </a:xfrm>
            </p:grpSpPr>
            <p:grpSp>
              <p:nvGrpSpPr>
                <p:cNvPr id="161814" name="Group 46"/>
                <p:cNvGrpSpPr>
                  <a:grpSpLocks/>
                </p:cNvGrpSpPr>
                <p:nvPr/>
              </p:nvGrpSpPr>
              <p:grpSpPr bwMode="auto">
                <a:xfrm>
                  <a:off x="5094703" y="4367459"/>
                  <a:ext cx="3921126" cy="1338263"/>
                  <a:chOff x="5118099" y="3921125"/>
                  <a:chExt cx="3921126" cy="1338263"/>
                </a:xfrm>
              </p:grpSpPr>
              <p:sp>
                <p:nvSpPr>
                  <p:cNvPr id="161818" name="Line 54"/>
                  <p:cNvSpPr>
                    <a:spLocks noChangeShapeType="1"/>
                  </p:cNvSpPr>
                  <p:nvPr/>
                </p:nvSpPr>
                <p:spPr bwMode="auto">
                  <a:xfrm flipH="1" flipV="1">
                    <a:off x="6168579" y="4096562"/>
                    <a:ext cx="1068832" cy="240417"/>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sp>
                <p:nvSpPr>
                  <p:cNvPr id="161819" name="Text Box 55"/>
                  <p:cNvSpPr txBox="1">
                    <a:spLocks noChangeArrowheads="1"/>
                  </p:cNvSpPr>
                  <p:nvPr/>
                </p:nvSpPr>
                <p:spPr bwMode="auto">
                  <a:xfrm>
                    <a:off x="7246937" y="3921125"/>
                    <a:ext cx="1792288" cy="1338263"/>
                  </a:xfrm>
                  <a:prstGeom prst="rect">
                    <a:avLst/>
                  </a:prstGeom>
                  <a:noFill/>
                  <a:ln w="28575" algn="ctr">
                    <a:solidFill>
                      <a:srgbClr val="00AC00"/>
                    </a:solidFill>
                    <a:miter lim="800000"/>
                    <a:headEnd/>
                    <a:tailEnd/>
                  </a:ln>
                </p:spPr>
                <p:txBody>
                  <a:bodyPr wrap="square" tIns="137160" bIns="137160">
                    <a:spAutoFit/>
                  </a:bodyPr>
                  <a:lstStyle/>
                  <a:p>
                    <a:pPr algn="ctr" eaLnBrk="0" hangingPunct="0">
                      <a:spcBef>
                        <a:spcPct val="50000"/>
                      </a:spcBef>
                    </a:pPr>
                    <a:r>
                      <a:rPr lang="en-US" sz="2000" b="1" dirty="0">
                        <a:solidFill>
                          <a:srgbClr val="19066A"/>
                        </a:solidFill>
                      </a:rPr>
                      <a:t>Induced Fit </a:t>
                    </a:r>
                    <a:br>
                      <a:rPr lang="en-US" sz="2000" b="1" dirty="0">
                        <a:solidFill>
                          <a:srgbClr val="19066A"/>
                        </a:solidFill>
                      </a:rPr>
                    </a:br>
                    <a:r>
                      <a:rPr lang="en-US" sz="2000" b="1" dirty="0">
                        <a:solidFill>
                          <a:srgbClr val="19066A"/>
                        </a:solidFill>
                      </a:rPr>
                      <a:t>of </a:t>
                    </a:r>
                    <a:br>
                      <a:rPr lang="en-US" sz="2000" b="1" dirty="0">
                        <a:solidFill>
                          <a:srgbClr val="19066A"/>
                        </a:solidFill>
                      </a:rPr>
                    </a:br>
                    <a:r>
                      <a:rPr lang="en-US" sz="2000" b="1" dirty="0">
                        <a:solidFill>
                          <a:srgbClr val="19066A"/>
                        </a:solidFill>
                      </a:rPr>
                      <a:t>Side Chains</a:t>
                    </a:r>
                    <a:r>
                      <a:rPr lang="en-US" sz="2800" b="1" dirty="0">
                        <a:solidFill>
                          <a:srgbClr val="19066A"/>
                        </a:solidFill>
                      </a:rPr>
                      <a:t> </a:t>
                    </a:r>
                  </a:p>
                </p:txBody>
              </p:sp>
              <p:sp>
                <p:nvSpPr>
                  <p:cNvPr id="161820" name="Line 57"/>
                  <p:cNvSpPr>
                    <a:spLocks noChangeShapeType="1"/>
                  </p:cNvSpPr>
                  <p:nvPr/>
                </p:nvSpPr>
                <p:spPr bwMode="auto">
                  <a:xfrm flipH="1" flipV="1">
                    <a:off x="5118099" y="4156074"/>
                    <a:ext cx="2128837" cy="504778"/>
                  </a:xfrm>
                  <a:prstGeom prst="line">
                    <a:avLst/>
                  </a:prstGeom>
                  <a:noFill/>
                  <a:ln w="34925">
                    <a:solidFill>
                      <a:srgbClr val="00B800"/>
                    </a:solidFill>
                    <a:round/>
                    <a:headEnd/>
                    <a:tailEnd/>
                  </a:ln>
                </p:spPr>
                <p:txBody>
                  <a:bodyPr wrap="square" tIns="137160" bIns="137160">
                    <a:spAutoFit/>
                  </a:bodyPr>
                  <a:lstStyle/>
                  <a:p>
                    <a:endParaRPr lang="en-US" dirty="0">
                      <a:solidFill>
                        <a:srgbClr val="000000"/>
                      </a:solidFill>
                    </a:endParaRPr>
                  </a:p>
                </p:txBody>
              </p:sp>
            </p:grpSp>
            <p:grpSp>
              <p:nvGrpSpPr>
                <p:cNvPr id="161815" name="Group 47"/>
                <p:cNvGrpSpPr>
                  <a:grpSpLocks/>
                </p:cNvGrpSpPr>
                <p:nvPr/>
              </p:nvGrpSpPr>
              <p:grpSpPr bwMode="auto">
                <a:xfrm>
                  <a:off x="5384402" y="2019260"/>
                  <a:ext cx="3585208" cy="1784742"/>
                  <a:chOff x="5377817" y="2832100"/>
                  <a:chExt cx="3585208" cy="1784742"/>
                </a:xfrm>
              </p:grpSpPr>
              <p:sp>
                <p:nvSpPr>
                  <p:cNvPr id="74773" name="Text Box 26"/>
                  <p:cNvSpPr txBox="1">
                    <a:spLocks noChangeArrowheads="1"/>
                  </p:cNvSpPr>
                  <p:nvPr/>
                </p:nvSpPr>
                <p:spPr bwMode="auto">
                  <a:xfrm>
                    <a:off x="7226481" y="2832100"/>
                    <a:ext cx="1736725" cy="962100"/>
                  </a:xfrm>
                  <a:prstGeom prst="rect">
                    <a:avLst/>
                  </a:prstGeom>
                  <a:noFill/>
                  <a:ln w="31750" algn="ctr">
                    <a:solidFill>
                      <a:schemeClr val="bg2">
                        <a:lumMod val="75000"/>
                      </a:schemeClr>
                    </a:solidFill>
                    <a:miter lim="800000"/>
                    <a:headEnd/>
                    <a:tailEnd/>
                  </a:ln>
                </p:spPr>
                <p:txBody>
                  <a:bodyPr>
                    <a:spAutoFit/>
                  </a:bodyPr>
                  <a:lstStyle/>
                  <a:p>
                    <a:pPr algn="ctr" eaLnBrk="0" hangingPunct="0">
                      <a:spcBef>
                        <a:spcPct val="50000"/>
                      </a:spcBef>
                      <a:defRPr/>
                    </a:pPr>
                    <a:r>
                      <a:rPr lang="en-US" sz="2800" b="1" dirty="0">
                        <a:solidFill>
                          <a:srgbClr val="19066A"/>
                        </a:solidFill>
                      </a:rPr>
                      <a:t>Ions are Crowded</a:t>
                    </a:r>
                  </a:p>
                </p:txBody>
              </p:sp>
              <p:sp>
                <p:nvSpPr>
                  <p:cNvPr id="3" name="Line 53"/>
                  <p:cNvSpPr>
                    <a:spLocks noChangeShapeType="1"/>
                  </p:cNvSpPr>
                  <p:nvPr/>
                </p:nvSpPr>
                <p:spPr bwMode="auto">
                  <a:xfrm flipH="1">
                    <a:off x="5377044" y="3505252"/>
                    <a:ext cx="1836737" cy="1111337"/>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grpSp>
          </p:grpSp>
          <p:cxnSp>
            <p:nvCxnSpPr>
              <p:cNvPr id="73" name="Straight Connector 72"/>
              <p:cNvCxnSpPr/>
              <p:nvPr/>
            </p:nvCxnSpPr>
            <p:spPr bwMode="auto">
              <a:xfrm flipV="1">
                <a:off x="7093229" y="2635466"/>
                <a:ext cx="119063" cy="65088"/>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spTree>
    <p:custDataLst>
      <p:tags r:id="rId2"/>
    </p:custDataLst>
    <p:extLst>
      <p:ext uri="{BB962C8B-B14F-4D97-AF65-F5344CB8AC3E}">
        <p14:creationId xmlns:p14="http://schemas.microsoft.com/office/powerpoint/2010/main" val="23901332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2818" name="Title 1"/>
          <p:cNvSpPr>
            <a:spLocks noGrp="1"/>
          </p:cNvSpPr>
          <p:nvPr>
            <p:ph type="ctrTitle"/>
            <p:custDataLst>
              <p:tags r:id="rId3"/>
            </p:custDataLst>
          </p:nvPr>
        </p:nvSpPr>
        <p:spPr>
          <a:xfrm>
            <a:off x="1690688" y="0"/>
            <a:ext cx="5565775" cy="1331913"/>
          </a:xfrm>
        </p:spPr>
        <p:txBody>
          <a:bodyPr wrap="none"/>
          <a:lstStyle/>
          <a:p>
            <a:pPr eaLnBrk="1" hangingPunct="1"/>
            <a:r>
              <a:rPr lang="en-US" sz="4000" dirty="0" smtClean="0">
                <a:latin typeface="Arial Black" pitchFamily="34" charset="0"/>
                <a:ea typeface="Arial Black" pitchFamily="34" charset="0"/>
                <a:cs typeface="Arial Black" pitchFamily="34" charset="0"/>
              </a:rPr>
              <a:t>Ionizable Residues</a:t>
            </a:r>
            <a:br>
              <a:rPr lang="en-US" sz="4000" dirty="0" smtClean="0">
                <a:latin typeface="Arial Black" pitchFamily="34" charset="0"/>
                <a:ea typeface="Arial Black" pitchFamily="34" charset="0"/>
                <a:cs typeface="Arial Black" pitchFamily="34" charset="0"/>
              </a:rPr>
            </a:br>
            <a:r>
              <a:rPr lang="en-US" sz="3200" dirty="0" smtClean="0">
                <a:latin typeface="Arial Black" pitchFamily="34" charset="0"/>
                <a:ea typeface="Arial Black" pitchFamily="34" charset="0"/>
                <a:cs typeface="Arial Black" pitchFamily="34" charset="0"/>
              </a:rPr>
              <a:t>Density = </a:t>
            </a:r>
            <a:r>
              <a:rPr lang="en-US" sz="2800" dirty="0" smtClean="0">
                <a:latin typeface="Arial Black" pitchFamily="34" charset="0"/>
                <a:ea typeface="Arial Black" pitchFamily="34" charset="0"/>
                <a:cs typeface="Arial Black" pitchFamily="34" charset="0"/>
              </a:rPr>
              <a:t>22 M</a:t>
            </a:r>
            <a:endParaRPr lang="en-US" sz="2800" i="1" dirty="0" smtClean="0">
              <a:latin typeface="Arial" pitchFamily="34" charset="0"/>
              <a:ea typeface="Arial Black" pitchFamily="34" charset="0"/>
              <a:cs typeface="Arial" pitchFamily="34" charset="0"/>
            </a:endParaRPr>
          </a:p>
        </p:txBody>
      </p:sp>
      <p:graphicFrame>
        <p:nvGraphicFramePr>
          <p:cNvPr id="8" name="Table 7"/>
          <p:cNvGraphicFramePr>
            <a:graphicFrameLocks noGrp="1"/>
          </p:cNvGraphicFramePr>
          <p:nvPr>
            <p:custDataLst>
              <p:tags r:id="rId4"/>
            </p:custDataLst>
          </p:nvPr>
        </p:nvGraphicFramePr>
        <p:xfrm>
          <a:off x="1201738" y="1212850"/>
          <a:ext cx="6699660" cy="4107677"/>
        </p:xfrm>
        <a:graphic>
          <a:graphicData uri="http://schemas.openxmlformats.org/drawingml/2006/table">
            <a:tbl>
              <a:tblPr/>
              <a:tblGrid>
                <a:gridCol w="2307910"/>
                <a:gridCol w="829054"/>
                <a:gridCol w="492952"/>
                <a:gridCol w="929885"/>
                <a:gridCol w="750631"/>
                <a:gridCol w="694614"/>
                <a:gridCol w="694614"/>
              </a:tblGrid>
              <a:tr h="208422">
                <a:tc>
                  <a:txBody>
                    <a:bodyPr/>
                    <a:lstStyle/>
                    <a:p>
                      <a:pPr algn="l" fontAlgn="b"/>
                      <a:r>
                        <a:rPr lang="en-US" sz="800" b="0" i="0" u="none" strike="noStrike" dirty="0">
                          <a:latin typeface="Verdana"/>
                        </a:rPr>
                        <a:t> </a:t>
                      </a:r>
                    </a:p>
                  </a:txBody>
                  <a:tcPr marL="0" marR="27432" marT="0" marB="0" anchor="b">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b"/>
                      <a:r>
                        <a:rPr lang="en-US" sz="1000" b="0" i="0" u="none" strike="noStrike" dirty="0">
                          <a:latin typeface="Verdana"/>
                        </a:rPr>
                        <a:t> </a:t>
                      </a:r>
                    </a:p>
                  </a:txBody>
                  <a:tcPr marL="0" marR="27432" marT="0" marB="0" anchor="b">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2"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MS_A^3</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2"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CD_MSt</a:t>
                      </a:r>
                    </a:p>
                  </a:txBody>
                  <a:tcPr marL="0" marR="27432"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r h="238274">
                <a:tc rowSpan="2">
                  <a:txBody>
                    <a:bodyPr/>
                    <a:lstStyle/>
                    <a:p>
                      <a:pPr algn="l" fontAlgn="ctr"/>
                      <a:r>
                        <a:rPr lang="en-US" sz="1300" b="1" i="0" u="none" strike="noStrike" dirty="0" smtClean="0">
                          <a:latin typeface="Verdana"/>
                        </a:rPr>
                        <a:t> EC1</a:t>
                      </a:r>
                      <a:r>
                        <a:rPr lang="en-US" sz="1300" b="1" i="0" u="none" strike="noStrike" dirty="0">
                          <a:latin typeface="Verdana"/>
                        </a:rPr>
                        <a:t>:Oxidoreductases</a:t>
                      </a:r>
                    </a:p>
                  </a:txBody>
                  <a:tcPr marL="0" marR="27432" marT="0" marB="0" anchor="ctr">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47.2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1,664.74</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7.58</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2.82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smtClean="0">
                          <a:latin typeface="Verdana"/>
                        </a:rPr>
                        <a:t>10.41 </a:t>
                      </a:r>
                      <a:endParaRPr lang="en-US" sz="1300" b="1" i="0" u="none" strike="noStrike" dirty="0">
                        <a:latin typeface="Verdana"/>
                      </a:endParaRPr>
                    </a:p>
                  </a:txBody>
                  <a:tcPr marL="0" marR="27432" marT="0" marB="0" anchor="ctr">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45.0</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1,445.26</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6.12</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2.49</a:t>
                      </a:r>
                    </a:p>
                  </a:txBody>
                  <a:tcPr marL="0" marR="27432"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8.70</a:t>
                      </a:r>
                    </a:p>
                  </a:txBody>
                  <a:tcPr marL="0" marR="27432" marT="0" marB="0" anchor="ctr">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EC2</a:t>
                      </a:r>
                      <a:r>
                        <a:rPr lang="en-US" sz="1300" b="1" i="0" u="none" strike="noStrike" dirty="0">
                          <a:latin typeface="Verdana"/>
                        </a:rPr>
                        <a:t>:Transferases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33.8</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990.42</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13.20</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6.63</a:t>
                      </a:r>
                    </a:p>
                  </a:txBody>
                  <a:tcPr marL="0" marR="27432"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19.83</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32.0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842.43</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8.18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6.71</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14.91</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EC3</a:t>
                      </a:r>
                      <a:r>
                        <a:rPr lang="en-US" sz="1300" b="1" i="0" u="none" strike="noStrike" dirty="0">
                          <a:latin typeface="Verdana"/>
                        </a:rPr>
                        <a:t>:Hydrolases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24.3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682.88</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13.14</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13.48</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26.62</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20.0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404.48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11.59</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12.78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23.64</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EC4</a:t>
                      </a:r>
                      <a:r>
                        <a:rPr lang="en-US" sz="1300" b="1" i="0" u="none" strike="noStrike" dirty="0">
                          <a:latin typeface="Verdana"/>
                        </a:rPr>
                        <a:t>:Lyases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38.2</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1,301.89</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13.16</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6.60</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19.76</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28.0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822.73</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10.81</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4.88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16.56</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EC5</a:t>
                      </a:r>
                      <a:r>
                        <a:rPr lang="en-US" sz="1300" b="1" i="0" u="none" strike="noStrike" dirty="0">
                          <a:latin typeface="Verdana"/>
                        </a:rPr>
                        <a:t>:Isomerases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31.6</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1,027.15</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24.03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11.30</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35.33</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34.0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989.98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9.05</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7.76</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16.82</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274">
                <a:tc rowSpan="2">
                  <a:txBody>
                    <a:bodyPr/>
                    <a:lstStyle/>
                    <a:p>
                      <a:pPr algn="l" fontAlgn="ctr"/>
                      <a:r>
                        <a:rPr lang="en-US" sz="1300" b="1" i="0" u="none" strike="noStrike" dirty="0" smtClean="0">
                          <a:latin typeface="Verdana"/>
                        </a:rPr>
                        <a:t> EC6</a:t>
                      </a:r>
                      <a:r>
                        <a:rPr lang="en-US" sz="1300" b="1" i="0" u="none" strike="noStrike" dirty="0">
                          <a:latin typeface="Verdana"/>
                        </a:rPr>
                        <a:t>:Ligases</a:t>
                      </a:r>
                    </a:p>
                  </a:txBody>
                  <a:tcPr marL="0" marR="2743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44.4</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1,310.03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9.25</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9.93</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19.18</a:t>
                      </a:r>
                    </a:p>
                  </a:txBody>
                  <a:tcPr marL="0" marR="27432"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49.0</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1,637.98</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8.32</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7.95</a:t>
                      </a:r>
                    </a:p>
                  </a:txBody>
                  <a:tcPr marL="0" marR="27432"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17.89</a:t>
                      </a:r>
                    </a:p>
                  </a:txBody>
                  <a:tcPr marL="0" marR="27432"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20681">
                <a:tc>
                  <a:txBody>
                    <a:bodyPr/>
                    <a:lstStyle/>
                    <a:p>
                      <a:pPr algn="r" fontAlgn="b"/>
                      <a:r>
                        <a:rPr lang="en-US" sz="800" b="0" i="0" u="none" strike="noStrike" dirty="0">
                          <a:latin typeface="Verdana"/>
                        </a:rPr>
                        <a:t> </a:t>
                      </a:r>
                    </a:p>
                  </a:txBody>
                  <a:tcPr marL="0" marR="27432" marT="0" marB="0" anchor="b">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3366FF"/>
                          </a:solidFill>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DD0806"/>
                          </a:solidFill>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2"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r>
              <a:tr h="208422">
                <a:tc>
                  <a:txBody>
                    <a:bodyPr/>
                    <a:lstStyle/>
                    <a:p>
                      <a:pPr algn="r" fontAlgn="b"/>
                      <a:r>
                        <a:rPr lang="en-US" sz="800" b="0" i="0" u="none" strike="noStrike" dirty="0">
                          <a:latin typeface="Verdana"/>
                        </a:rPr>
                        <a:t> </a:t>
                      </a:r>
                    </a:p>
                  </a:txBody>
                  <a:tcPr marL="0" marR="27432" marT="0" marB="0" anchor="b">
                    <a:lnL>
                      <a:noFill/>
                    </a:lnL>
                    <a:lnR>
                      <a:noFill/>
                    </a:lnR>
                    <a:lnT>
                      <a:noFill/>
                    </a:lnT>
                    <a:lnB>
                      <a:noFill/>
                    </a:lnB>
                    <a:solidFill>
                      <a:srgbClr val="A6D5E4">
                        <a:alpha val="50980"/>
                      </a:srgbClr>
                    </a:solidFill>
                  </a:tcPr>
                </a:tc>
                <a:tc>
                  <a:txBody>
                    <a:bodyPr/>
                    <a:lstStyle/>
                    <a:p>
                      <a:pPr algn="ctr" fontAlgn="b"/>
                      <a:r>
                        <a:rPr lang="en-US" sz="1000" b="0" i="0" u="none" strike="noStrike" dirty="0">
                          <a:latin typeface="Verdana"/>
                        </a:rPr>
                        <a:t> </a:t>
                      </a:r>
                    </a:p>
                  </a:txBody>
                  <a:tcPr marL="0" marR="27432" marT="0" marB="0" anchor="b">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MS_A^3</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CD_MSt</a:t>
                      </a:r>
                    </a:p>
                  </a:txBody>
                  <a:tcPr marL="0" marR="27432"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r>
              <a:tr h="238274">
                <a:tc rowSpan="2">
                  <a:txBody>
                    <a:bodyPr/>
                    <a:lstStyle/>
                    <a:p>
                      <a:pPr marL="0" marR="0" indent="0" algn="ctr" defTabSz="503972" rtl="0" eaLnBrk="1" fontAlgn="ctr" latinLnBrk="0" hangingPunct="1">
                        <a:lnSpc>
                          <a:spcPct val="100000"/>
                        </a:lnSpc>
                        <a:spcBef>
                          <a:spcPts val="0"/>
                        </a:spcBef>
                        <a:spcAft>
                          <a:spcPts val="0"/>
                        </a:spcAft>
                        <a:buClrTx/>
                        <a:buSzTx/>
                        <a:buFontTx/>
                        <a:buNone/>
                        <a:tabLst/>
                        <a:defRPr/>
                      </a:pPr>
                      <a:r>
                        <a:rPr lang="en-US" sz="1300" b="1" i="0" u="none" strike="noStrike" dirty="0" smtClean="0">
                          <a:latin typeface="Verdana"/>
                        </a:rPr>
                        <a:t>                          Total</a:t>
                      </a:r>
                      <a:br>
                        <a:rPr lang="en-US" sz="1300" b="1" i="0" u="none" strike="noStrike" dirty="0" smtClean="0">
                          <a:latin typeface="Verdana"/>
                        </a:rPr>
                      </a:br>
                      <a:r>
                        <a:rPr lang="en-US" sz="1300" b="1" i="0" u="none" strike="noStrike" dirty="0" smtClean="0">
                          <a:latin typeface="Verdana"/>
                        </a:rPr>
                        <a:t>                            </a:t>
                      </a:r>
                      <a:r>
                        <a:rPr lang="en-US" sz="1300" i="1" dirty="0" smtClean="0">
                          <a:latin typeface="Arial" pitchFamily="34" charset="0"/>
                          <a:ea typeface="Arial Black" pitchFamily="34" charset="0"/>
                          <a:cs typeface="Arial" pitchFamily="34" charset="0"/>
                        </a:rPr>
                        <a:t>n= 150</a:t>
                      </a:r>
                      <a:endParaRPr lang="en-US" sz="1300" b="1" i="0" u="none" strike="noStrike" dirty="0">
                        <a:latin typeface="Verdana"/>
                      </a:endParaRPr>
                    </a:p>
                  </a:txBody>
                  <a:tcPr marL="0" marR="27432" marT="0" marB="0" anchor="ctr">
                    <a:lnL>
                      <a:noFill/>
                    </a:lnL>
                    <a:lnR w="12700" cap="flat" cmpd="sng" algn="ctr">
                      <a:noFill/>
                      <a:prstDash val="solid"/>
                      <a:round/>
                      <a:headEnd type="none" w="med" len="med"/>
                      <a:tailEnd type="none" w="med" len="med"/>
                    </a:lnR>
                    <a:lnT>
                      <a:noFill/>
                    </a:lnT>
                    <a:lnB>
                      <a:noFill/>
                    </a:lnB>
                    <a:solidFill>
                      <a:srgbClr val="A6D5E4">
                        <a:alpha val="50980"/>
                      </a:srgbClr>
                    </a:solidFill>
                  </a:tcPr>
                </a:tc>
                <a:tc>
                  <a:txBody>
                    <a:bodyPr/>
                    <a:lstStyle/>
                    <a:p>
                      <a:pPr algn="l" fontAlgn="ctr"/>
                      <a:r>
                        <a:rPr lang="en-US" sz="1100" b="0" i="0" u="none" strike="noStrike" dirty="0">
                          <a:latin typeface="Verdana"/>
                        </a:rPr>
                        <a:t>Average</a:t>
                      </a:r>
                    </a:p>
                  </a:txBody>
                  <a:tcPr marL="0" marR="27432"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36.6</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1,162.85</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13.39</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8.46</a:t>
                      </a:r>
                    </a:p>
                  </a:txBody>
                  <a:tcPr marL="0" marR="27432"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21.86</a:t>
                      </a:r>
                    </a:p>
                  </a:txBody>
                  <a:tcPr marL="0" marR="27432"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r>
              <a:tr h="257462">
                <a:tc vMerge="1">
                  <a:txBody>
                    <a:bodyPr/>
                    <a:lstStyle/>
                    <a:p>
                      <a:endParaRPr lang="en-US"/>
                    </a:p>
                  </a:txBody>
                  <a:tcPr/>
                </a:tc>
                <a:tc>
                  <a:txBody>
                    <a:bodyPr/>
                    <a:lstStyle/>
                    <a:p>
                      <a:pPr algn="l" fontAlgn="ctr"/>
                      <a:r>
                        <a:rPr lang="en-US" sz="1100" b="0" i="0" u="none" strike="noStrike" dirty="0">
                          <a:latin typeface="Verdana"/>
                        </a:rPr>
                        <a:t>Median</a:t>
                      </a:r>
                    </a:p>
                  </a:txBody>
                  <a:tcPr marL="0" marR="27432" marT="0"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33.0</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916.21</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8.69</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7.23</a:t>
                      </a:r>
                    </a:p>
                  </a:txBody>
                  <a:tcPr marL="0" marR="27432"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16.69</a:t>
                      </a:r>
                    </a:p>
                  </a:txBody>
                  <a:tcPr marL="0" marR="27432" marT="0"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bl>
          </a:graphicData>
        </a:graphic>
      </p:graphicFrame>
      <p:sp useBgFill="1">
        <p:nvSpPr>
          <p:cNvPr id="9" name="TextBox 8"/>
          <p:cNvSpPr txBox="1"/>
          <p:nvPr>
            <p:custDataLst>
              <p:tags r:id="rId5"/>
            </p:custDataLst>
          </p:nvPr>
        </p:nvSpPr>
        <p:spPr>
          <a:xfrm>
            <a:off x="1293813" y="5426075"/>
            <a:ext cx="5864225" cy="120015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10" tIns="45706" rIns="91410" bIns="45706">
            <a:spAutoFit/>
          </a:bodyPr>
          <a:lstStyle/>
          <a:p>
            <a:pPr defTabSz="457059" fontAlgn="auto">
              <a:spcBef>
                <a:spcPts val="0"/>
              </a:spcBef>
              <a:spcAft>
                <a:spcPts val="0"/>
              </a:spcAft>
              <a:defRPr/>
            </a:pPr>
            <a:r>
              <a:rPr lang="en-US" sz="1200" b="1" dirty="0">
                <a:solidFill>
                  <a:prstClr val="black"/>
                </a:solidFill>
              </a:rPr>
              <a:t>EC#:</a:t>
            </a:r>
            <a:r>
              <a:rPr lang="en-US" sz="1200" dirty="0">
                <a:solidFill>
                  <a:prstClr val="black"/>
                </a:solidFill>
              </a:rPr>
              <a:t>		Enzyme Commission Number based on chemical reaction catalyzed</a:t>
            </a:r>
          </a:p>
          <a:p>
            <a:pPr defTabSz="457059" fontAlgn="auto">
              <a:spcBef>
                <a:spcPts val="0"/>
              </a:spcBef>
              <a:spcAft>
                <a:spcPts val="0"/>
              </a:spcAft>
              <a:defRPr/>
            </a:pPr>
            <a:r>
              <a:rPr lang="en-US" sz="1200" b="1" dirty="0">
                <a:solidFill>
                  <a:prstClr val="black"/>
                </a:solidFill>
              </a:rPr>
              <a:t>#AA:</a:t>
            </a:r>
            <a:r>
              <a:rPr lang="en-US" sz="1200" dirty="0">
                <a:solidFill>
                  <a:prstClr val="black"/>
                </a:solidFill>
              </a:rPr>
              <a:t>		Number of residues in the functional pocket</a:t>
            </a:r>
          </a:p>
          <a:p>
            <a:pPr defTabSz="457059" fontAlgn="auto">
              <a:spcBef>
                <a:spcPts val="0"/>
              </a:spcBef>
              <a:spcAft>
                <a:spcPts val="0"/>
              </a:spcAft>
              <a:defRPr/>
            </a:pPr>
            <a:r>
              <a:rPr lang="en-US" sz="1200" b="1" dirty="0">
                <a:solidFill>
                  <a:prstClr val="black"/>
                </a:solidFill>
              </a:rPr>
              <a:t>MS_A^3:</a:t>
            </a:r>
            <a:r>
              <a:rPr lang="en-US" sz="1200" dirty="0">
                <a:solidFill>
                  <a:prstClr val="black"/>
                </a:solidFill>
              </a:rPr>
              <a:t>	Molecular Surface Area of the Functional Pocket (Units Angstrom^3)</a:t>
            </a:r>
          </a:p>
          <a:p>
            <a:pPr defTabSz="457059" fontAlgn="auto">
              <a:spcBef>
                <a:spcPts val="0"/>
              </a:spcBef>
              <a:spcAft>
                <a:spcPts val="0"/>
              </a:spcAft>
              <a:defRPr/>
            </a:pPr>
            <a:r>
              <a:rPr lang="en-US" sz="1200" b="1" dirty="0">
                <a:solidFill>
                  <a:srgbClr val="0000FF"/>
                </a:solidFill>
              </a:rPr>
              <a:t>CD_MS+:</a:t>
            </a:r>
            <a:r>
              <a:rPr lang="en-US" sz="1200" dirty="0">
                <a:solidFill>
                  <a:prstClr val="black"/>
                </a:solidFill>
              </a:rPr>
              <a:t>	</a:t>
            </a:r>
            <a:r>
              <a:rPr lang="en-US" sz="1200" dirty="0" smtClean="0">
                <a:solidFill>
                  <a:prstClr val="black"/>
                </a:solidFill>
              </a:rPr>
              <a:t>Base </a:t>
            </a:r>
            <a:r>
              <a:rPr lang="en-US" sz="1200" dirty="0">
                <a:solidFill>
                  <a:prstClr val="black"/>
                </a:solidFill>
              </a:rPr>
              <a:t>Density</a:t>
            </a:r>
            <a:r>
              <a:rPr lang="en-US" sz="1200" b="1" dirty="0">
                <a:solidFill>
                  <a:prstClr val="black"/>
                </a:solidFill>
              </a:rPr>
              <a:t> </a:t>
            </a:r>
            <a:r>
              <a:rPr lang="en-US" sz="1200" dirty="0" smtClean="0">
                <a:solidFill>
                  <a:prstClr val="black"/>
                </a:solidFill>
              </a:rPr>
              <a:t>(probably positive</a:t>
            </a:r>
            <a:r>
              <a:rPr lang="en-US" sz="1200" dirty="0">
                <a:solidFill>
                  <a:prstClr val="black"/>
                </a:solidFill>
              </a:rPr>
              <a:t>)</a:t>
            </a:r>
          </a:p>
          <a:p>
            <a:pPr defTabSz="457059" fontAlgn="auto">
              <a:spcBef>
                <a:spcPts val="0"/>
              </a:spcBef>
              <a:spcAft>
                <a:spcPts val="0"/>
              </a:spcAft>
              <a:defRPr/>
            </a:pPr>
            <a:r>
              <a:rPr lang="en-US" sz="1200" b="1" dirty="0">
                <a:solidFill>
                  <a:srgbClr val="FF0000"/>
                </a:solidFill>
              </a:rPr>
              <a:t>CD_MS-:</a:t>
            </a:r>
            <a:r>
              <a:rPr lang="en-US" sz="1200" dirty="0">
                <a:solidFill>
                  <a:prstClr val="black"/>
                </a:solidFill>
              </a:rPr>
              <a:t>	</a:t>
            </a:r>
            <a:r>
              <a:rPr lang="en-US" sz="1200" dirty="0" smtClean="0">
                <a:solidFill>
                  <a:prstClr val="black"/>
                </a:solidFill>
              </a:rPr>
              <a:t>Acid </a:t>
            </a:r>
            <a:r>
              <a:rPr lang="en-US" sz="1200" dirty="0">
                <a:solidFill>
                  <a:prstClr val="black"/>
                </a:solidFill>
              </a:rPr>
              <a:t>Density </a:t>
            </a:r>
            <a:r>
              <a:rPr lang="en-US" sz="1200" dirty="0" smtClean="0">
                <a:solidFill>
                  <a:prstClr val="black"/>
                </a:solidFill>
              </a:rPr>
              <a:t>(probably negative</a:t>
            </a:r>
            <a:r>
              <a:rPr lang="en-US" sz="1200" dirty="0">
                <a:solidFill>
                  <a:prstClr val="black"/>
                </a:solidFill>
              </a:rPr>
              <a:t>)</a:t>
            </a:r>
          </a:p>
          <a:p>
            <a:pPr defTabSz="457059" fontAlgn="auto">
              <a:spcBef>
                <a:spcPts val="0"/>
              </a:spcBef>
              <a:spcAft>
                <a:spcPts val="0"/>
              </a:spcAft>
              <a:defRPr/>
            </a:pPr>
            <a:r>
              <a:rPr lang="en-US" sz="1200" b="1" dirty="0">
                <a:solidFill>
                  <a:prstClr val="black"/>
                </a:solidFill>
              </a:rPr>
              <a:t>CD_MSt:</a:t>
            </a:r>
            <a:r>
              <a:rPr lang="en-US" sz="1200" dirty="0">
                <a:solidFill>
                  <a:prstClr val="black"/>
                </a:solidFill>
              </a:rPr>
              <a:t>	Total </a:t>
            </a:r>
            <a:r>
              <a:rPr lang="en-US" sz="1200" dirty="0" smtClean="0">
                <a:solidFill>
                  <a:prstClr val="black"/>
                </a:solidFill>
              </a:rPr>
              <a:t>Ionizable </a:t>
            </a:r>
            <a:r>
              <a:rPr lang="en-US" sz="1200" dirty="0">
                <a:solidFill>
                  <a:prstClr val="black"/>
                </a:solidFill>
              </a:rPr>
              <a:t>density</a:t>
            </a:r>
          </a:p>
        </p:txBody>
      </p:sp>
      <p:sp>
        <p:nvSpPr>
          <p:cNvPr id="162944" name="Rectangle 10"/>
          <p:cNvSpPr>
            <a:spLocks noChangeArrowheads="1"/>
          </p:cNvSpPr>
          <p:nvPr>
            <p:custDataLst>
              <p:tags r:id="rId6"/>
            </p:custDataLst>
          </p:nvPr>
        </p:nvSpPr>
        <p:spPr bwMode="auto">
          <a:xfrm>
            <a:off x="7554913" y="5657850"/>
            <a:ext cx="1508125" cy="646113"/>
          </a:xfrm>
          <a:prstGeom prst="rect">
            <a:avLst/>
          </a:prstGeom>
          <a:noFill/>
          <a:ln w="9525">
            <a:noFill/>
            <a:miter lim="800000"/>
            <a:headEnd/>
            <a:tailEnd/>
          </a:ln>
        </p:spPr>
        <p:txBody>
          <a:bodyPr wrap="none" lIns="91410" tIns="45706" rIns="91410" bIns="45706">
            <a:spAutoFit/>
          </a:bodyPr>
          <a:lstStyle/>
          <a:p>
            <a:pPr algn="ctr" defTabSz="912813"/>
            <a:r>
              <a:rPr lang="en-US" sz="1200" b="1" dirty="0">
                <a:solidFill>
                  <a:srgbClr val="000000"/>
                </a:solidFill>
              </a:rPr>
              <a:t>Jimenez-Morales, </a:t>
            </a:r>
          </a:p>
          <a:p>
            <a:pPr algn="ctr" defTabSz="912813"/>
            <a:r>
              <a:rPr lang="en-US" sz="1200" b="1" dirty="0">
                <a:solidFill>
                  <a:srgbClr val="000000"/>
                </a:solidFill>
              </a:rPr>
              <a:t>Liang, </a:t>
            </a:r>
          </a:p>
          <a:p>
            <a:pPr algn="ctr" defTabSz="912813"/>
            <a:r>
              <a:rPr lang="en-US" sz="1200" b="1" dirty="0">
                <a:solidFill>
                  <a:srgbClr val="000000"/>
                </a:solidFill>
              </a:rPr>
              <a:t>Eisenberg</a:t>
            </a:r>
          </a:p>
        </p:txBody>
      </p:sp>
      <p:grpSp>
        <p:nvGrpSpPr>
          <p:cNvPr id="2" name="Group 1"/>
          <p:cNvGrpSpPr/>
          <p:nvPr/>
        </p:nvGrpSpPr>
        <p:grpSpPr>
          <a:xfrm>
            <a:off x="595339" y="68263"/>
            <a:ext cx="7873389" cy="1090612"/>
            <a:chOff x="595339" y="68263"/>
            <a:chExt cx="7873389" cy="1090612"/>
          </a:xfrm>
        </p:grpSpPr>
        <p:pic>
          <p:nvPicPr>
            <p:cNvPr id="162945" name="Picture 12" descr="David Picture 2.jpg.png"/>
            <p:cNvPicPr>
              <a:picLocks noChangeAspect="1"/>
            </p:cNvPicPr>
            <p:nvPr>
              <p:custDataLst>
                <p:tags r:id="rId9"/>
              </p:custDataLst>
            </p:nvPr>
          </p:nvPicPr>
          <p:blipFill>
            <a:blip r:embed="rId13" cstate="print"/>
            <a:srcRect/>
            <a:stretch>
              <a:fillRect/>
            </a:stretch>
          </p:blipFill>
          <p:spPr bwMode="auto">
            <a:xfrm>
              <a:off x="7335253" y="68263"/>
              <a:ext cx="1133475" cy="1090612"/>
            </a:xfrm>
            <a:prstGeom prst="rect">
              <a:avLst/>
            </a:prstGeom>
            <a:noFill/>
            <a:ln w="9525">
              <a:noFill/>
              <a:miter lim="800000"/>
              <a:headEnd/>
              <a:tailEnd/>
            </a:ln>
          </p:spPr>
        </p:pic>
        <p:pic>
          <p:nvPicPr>
            <p:cNvPr id="162946" name="Picture 13" descr="David Picture 2.jpg.png"/>
            <p:cNvPicPr>
              <a:picLocks noChangeAspect="1"/>
            </p:cNvPicPr>
            <p:nvPr>
              <p:custDataLst>
                <p:tags r:id="rId10"/>
              </p:custDataLst>
            </p:nvPr>
          </p:nvPicPr>
          <p:blipFill>
            <a:blip r:embed="rId13" cstate="print"/>
            <a:srcRect/>
            <a:stretch>
              <a:fillRect/>
            </a:stretch>
          </p:blipFill>
          <p:spPr bwMode="auto">
            <a:xfrm>
              <a:off x="595339" y="68263"/>
              <a:ext cx="1133475" cy="1090612"/>
            </a:xfrm>
            <a:prstGeom prst="rect">
              <a:avLst/>
            </a:prstGeom>
            <a:noFill/>
            <a:ln w="9525">
              <a:noFill/>
              <a:miter lim="800000"/>
              <a:headEnd/>
              <a:tailEnd/>
            </a:ln>
          </p:spPr>
        </p:pic>
      </p:grpSp>
      <p:sp>
        <p:nvSpPr>
          <p:cNvPr id="10" name="Oval 9"/>
          <p:cNvSpPr/>
          <p:nvPr>
            <p:custDataLst>
              <p:tags r:id="rId7"/>
            </p:custDataLst>
          </p:nvPr>
        </p:nvSpPr>
        <p:spPr>
          <a:xfrm>
            <a:off x="7158038" y="4528457"/>
            <a:ext cx="909637" cy="537256"/>
          </a:xfrm>
          <a:prstGeom prst="ellipse">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
        <p:nvSpPr>
          <p:cNvPr id="12" name="Left Arrow 11"/>
          <p:cNvSpPr/>
          <p:nvPr>
            <p:custDataLst>
              <p:tags r:id="rId8"/>
            </p:custDataLst>
          </p:nvPr>
        </p:nvSpPr>
        <p:spPr>
          <a:xfrm rot="18810959">
            <a:off x="7883525" y="4314826"/>
            <a:ext cx="650875" cy="228600"/>
          </a:xfrm>
          <a:prstGeom prst="leftArrow">
            <a:avLst/>
          </a:prstGeom>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Tree>
    <p:custDataLst>
      <p:tags r:id="rId2"/>
    </p:custDataLst>
    <p:extLst>
      <p:ext uri="{BB962C8B-B14F-4D97-AF65-F5344CB8AC3E}">
        <p14:creationId xmlns:p14="http://schemas.microsoft.com/office/powerpoint/2010/main" val="1877789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8</a:t>
            </a:fld>
            <a:endParaRPr lang="en-US" dirty="0" smtClean="0"/>
          </a:p>
        </p:txBody>
      </p:sp>
      <p:sp>
        <p:nvSpPr>
          <p:cNvPr id="2054" name="Text Box 2"/>
          <p:cNvSpPr txBox="1">
            <a:spLocks noChangeArrowheads="1"/>
          </p:cNvSpPr>
          <p:nvPr>
            <p:custDataLst>
              <p:tags r:id="rId5"/>
            </p:custDataLst>
          </p:nvPr>
        </p:nvSpPr>
        <p:spPr bwMode="auto">
          <a:xfrm>
            <a:off x="127000" y="2428875"/>
            <a:ext cx="9144000" cy="4924425"/>
          </a:xfrm>
          <a:prstGeom prst="rect">
            <a:avLst/>
          </a:prstGeom>
          <a:noFill/>
          <a:ln w="25400" algn="ctr">
            <a:noFill/>
            <a:miter lim="800000"/>
            <a:headEnd/>
            <a:tailEnd/>
          </a:ln>
        </p:spPr>
        <p:txBody>
          <a:bodyPr>
            <a:spAutoFit/>
          </a:bodyPr>
          <a:lstStyle/>
          <a:p>
            <a:pPr algn="ctr" eaLnBrk="0" hangingPunct="0">
              <a:spcBef>
                <a:spcPct val="50000"/>
              </a:spcBef>
            </a:pPr>
            <a:r>
              <a:rPr lang="en-US" sz="3200" b="1" dirty="0" smtClean="0">
                <a:solidFill>
                  <a:srgbClr val="000066"/>
                </a:solidFill>
              </a:rPr>
              <a:t>Mathematics </a:t>
            </a:r>
            <a:br>
              <a:rPr lang="en-US" sz="3200" b="1" dirty="0" smtClean="0">
                <a:solidFill>
                  <a:srgbClr val="000066"/>
                </a:solidFill>
              </a:rPr>
            </a:br>
            <a:r>
              <a:rPr lang="en-US" sz="2400" dirty="0" smtClean="0">
                <a:solidFill>
                  <a:srgbClr val="000066"/>
                </a:solidFill>
              </a:rPr>
              <a:t>increases the </a:t>
            </a:r>
            <a:br>
              <a:rPr lang="en-US" sz="2400" dirty="0" smtClean="0">
                <a:solidFill>
                  <a:srgbClr val="000066"/>
                </a:solidFill>
              </a:rPr>
            </a:br>
            <a:r>
              <a:rPr lang="en-US" sz="3200" b="1" dirty="0" smtClean="0">
                <a:solidFill>
                  <a:srgbClr val="000066"/>
                </a:solidFill>
              </a:rPr>
              <a:t>Efficiency of Experimentation </a:t>
            </a:r>
            <a:br>
              <a:rPr lang="en-US" sz="3200" b="1" dirty="0" smtClean="0">
                <a:solidFill>
                  <a:srgbClr val="000066"/>
                </a:solidFill>
              </a:rPr>
            </a:br>
            <a:r>
              <a:rPr lang="en-US" sz="2400" dirty="0" smtClean="0">
                <a:solidFill>
                  <a:srgbClr val="000066"/>
                </a:solidFill>
              </a:rPr>
              <a:t>and </a:t>
            </a:r>
            <a:r>
              <a:rPr lang="en-US" sz="3200" b="1" dirty="0" smtClean="0">
                <a:solidFill>
                  <a:srgbClr val="000066"/>
                </a:solidFill>
              </a:rPr>
              <a:t/>
            </a:r>
            <a:br>
              <a:rPr lang="en-US" sz="3200" b="1" dirty="0" smtClean="0">
                <a:solidFill>
                  <a:srgbClr val="000066"/>
                </a:solidFill>
              </a:rPr>
            </a:br>
            <a:r>
              <a:rPr lang="en-US" sz="3200" b="1" dirty="0" smtClean="0">
                <a:solidFill>
                  <a:srgbClr val="000066"/>
                </a:solidFill>
              </a:rPr>
              <a:t>Efficiency of design </a:t>
            </a:r>
            <a:br>
              <a:rPr lang="en-US" sz="3200" b="1" dirty="0" smtClean="0">
                <a:solidFill>
                  <a:srgbClr val="000066"/>
                </a:solidFill>
              </a:rPr>
            </a:br>
            <a:r>
              <a:rPr lang="en-US" sz="2400" dirty="0">
                <a:solidFill>
                  <a:srgbClr val="000066"/>
                </a:solidFill>
              </a:rPr>
              <a:t>by orders of magnitude</a:t>
            </a:r>
          </a:p>
          <a:p>
            <a:pPr algn="ctr" eaLnBrk="0" hangingPunct="0">
              <a:spcBef>
                <a:spcPct val="50000"/>
              </a:spcBef>
            </a:pPr>
            <a:r>
              <a:rPr lang="en-US" sz="3200" i="1" dirty="0" smtClean="0">
                <a:solidFill>
                  <a:srgbClr val="000066"/>
                </a:solidFill>
              </a:rPr>
              <a:t>We can do more with less</a:t>
            </a:r>
            <a:endParaRPr lang="en-US" sz="3200" b="1" dirty="0">
              <a:solidFill>
                <a:srgbClr val="000066"/>
              </a:solidFill>
            </a:endParaRPr>
          </a:p>
          <a:p>
            <a:pPr algn="ctr" eaLnBrk="0" hangingPunct="0">
              <a:spcBef>
                <a:spcPct val="50000"/>
              </a:spcBef>
            </a:pPr>
            <a:r>
              <a:rPr lang="en-US" sz="1800" b="1" i="1" dirty="0">
                <a:solidFill>
                  <a:srgbClr val="4B4F53"/>
                </a:solidFill>
              </a:rPr>
              <a:t>But you have to know which </a:t>
            </a:r>
            <a:r>
              <a:rPr lang="en-US" sz="1800" b="1" i="1" dirty="0" smtClean="0">
                <a:solidFill>
                  <a:srgbClr val="4B4F53"/>
                </a:solidFill>
              </a:rPr>
              <a:t>mathematics!</a:t>
            </a:r>
            <a:endParaRPr lang="en-US" sz="1800" b="1" i="1" dirty="0">
              <a:solidFill>
                <a:srgbClr val="4B4F53"/>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grpSp>
        <p:nvGrpSpPr>
          <p:cNvPr id="2055" name="Group 3"/>
          <p:cNvGrpSpPr>
            <a:grpSpLocks/>
          </p:cNvGrpSpPr>
          <p:nvPr>
            <p:custDataLst>
              <p:tags r:id="rId6"/>
            </p:custDataLst>
          </p:nvPr>
        </p:nvGrpSpPr>
        <p:grpSpPr bwMode="auto">
          <a:xfrm>
            <a:off x="2862263" y="117475"/>
            <a:ext cx="3225800" cy="1920875"/>
            <a:chOff x="1803" y="74"/>
            <a:chExt cx="2032" cy="1210"/>
          </a:xfrm>
        </p:grpSpPr>
        <p:sp>
          <p:nvSpPr>
            <p:cNvPr id="2056"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2050"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45271" name="Equation" r:id="rId9" imgW="596880" imgH="901440" progId="Equation.DSMT4">
                    <p:embed/>
                  </p:oleObj>
                </mc:Choice>
                <mc:Fallback>
                  <p:oleObj name="Equation" r:id="rId9" imgW="596880" imgH="901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45272" name="Equation" r:id="rId11" imgW="927000" imgH="749160" progId="Equation.DSMT4">
                    <p:embed/>
                  </p:oleObj>
                </mc:Choice>
                <mc:Fallback>
                  <p:oleObj name="Equation" r:id="rId11" imgW="927000" imgH="749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45273" name="Equation" r:id="rId13" imgW="634680" imgH="1307880" progId="Equation.DSMT4">
                    <p:embed/>
                  </p:oleObj>
                </mc:Choice>
                <mc:Fallback>
                  <p:oleObj name="Equation" r:id="rId13" imgW="634680" imgH="1307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3"/>
    </p:custDataLst>
    <p:extLst>
      <p:ext uri="{BB962C8B-B14F-4D97-AF65-F5344CB8AC3E}">
        <p14:creationId xmlns:p14="http://schemas.microsoft.com/office/powerpoint/2010/main" val="18666090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1"/>
          <p:cNvSpPr txBox="1">
            <a:spLocks noChangeArrowheads="1"/>
          </p:cNvSpPr>
          <p:nvPr>
            <p:custDataLst>
              <p:tags r:id="rId2"/>
            </p:custDataLst>
          </p:nvPr>
        </p:nvSpPr>
        <p:spPr bwMode="auto">
          <a:xfrm>
            <a:off x="350838" y="295275"/>
            <a:ext cx="4421187" cy="741363"/>
          </a:xfrm>
          <a:prstGeom prst="rect">
            <a:avLst/>
          </a:prstGeom>
          <a:noFill/>
          <a:ln w="9525">
            <a:noFill/>
            <a:round/>
            <a:headEnd/>
            <a:tailEnd/>
          </a:ln>
        </p:spPr>
        <p:txBody>
          <a:bodyPr lIns="81546" tIns="56756" rIns="81546" bIns="40772"/>
          <a:lstStyle/>
          <a:p>
            <a:pPr defTabSz="412750" hangingPunct="0">
              <a:lnSpc>
                <a:spcPct val="93000"/>
              </a:lnSpc>
              <a:spcBef>
                <a:spcPts val="1088"/>
              </a:spcBef>
              <a:spcAft>
                <a:spcPts val="913"/>
              </a:spcAft>
              <a:buClr>
                <a:srgbClr val="000000"/>
              </a:buClr>
              <a:buSzPct val="100000"/>
              <a:tabLst>
                <a:tab pos="655638" algn="l"/>
                <a:tab pos="1311275" algn="l"/>
                <a:tab pos="1966913" algn="l"/>
                <a:tab pos="2622550" algn="l"/>
                <a:tab pos="3278188" algn="l"/>
                <a:tab pos="3933825" algn="l"/>
                <a:tab pos="4591050" algn="l"/>
              </a:tabLst>
            </a:pPr>
            <a:r>
              <a:rPr lang="en-US" sz="2500" b="1" dirty="0">
                <a:solidFill>
                  <a:srgbClr val="CCCC00"/>
                </a:solidFill>
                <a:cs typeface="DejaVu Sans" pitchFamily="34" charset="0"/>
              </a:rPr>
              <a:t>EC2: TRANSFERASES</a:t>
            </a:r>
            <a:r>
              <a:rPr lang="en-US" sz="1800" dirty="0">
                <a:solidFill>
                  <a:srgbClr val="FFFFFF"/>
                </a:solidFill>
                <a:cs typeface="DejaVu Sans" pitchFamily="34" charset="0"/>
              </a:rPr>
              <a:t/>
            </a:r>
            <a:br>
              <a:rPr lang="en-US" sz="1800" dirty="0">
                <a:solidFill>
                  <a:srgbClr val="FFFFFF"/>
                </a:solidFill>
                <a:cs typeface="DejaVu Sans" pitchFamily="34" charset="0"/>
              </a:rPr>
            </a:br>
            <a:r>
              <a:rPr lang="en-US" sz="1800" b="1" dirty="0">
                <a:solidFill>
                  <a:srgbClr val="FFFFFF"/>
                </a:solidFill>
                <a:cs typeface="DejaVu Sans" pitchFamily="34" charset="0"/>
              </a:rPr>
              <a:t>Average </a:t>
            </a:r>
            <a:r>
              <a:rPr lang="en-US" sz="1800" b="1" dirty="0" smtClean="0">
                <a:solidFill>
                  <a:srgbClr val="FFFFFF"/>
                </a:solidFill>
                <a:cs typeface="DejaVu Sans" pitchFamily="34" charset="0"/>
              </a:rPr>
              <a:t>Ionizable </a:t>
            </a:r>
            <a:r>
              <a:rPr lang="en-US" sz="1800" b="1" dirty="0">
                <a:solidFill>
                  <a:srgbClr val="FFFFFF"/>
                </a:solidFill>
                <a:cs typeface="DejaVu Sans" pitchFamily="34" charset="0"/>
              </a:rPr>
              <a:t>Density: 19.8 Molar</a:t>
            </a:r>
            <a:endParaRPr lang="en-US" sz="1500" b="1" dirty="0">
              <a:solidFill>
                <a:srgbClr val="FFFFFF"/>
              </a:solidFill>
              <a:cs typeface="DejaVu Sans" pitchFamily="34" charset="0"/>
            </a:endParaRPr>
          </a:p>
        </p:txBody>
      </p:sp>
      <p:sp>
        <p:nvSpPr>
          <p:cNvPr id="163843" name="Text Box 2"/>
          <p:cNvSpPr txBox="1">
            <a:spLocks noChangeArrowheads="1"/>
          </p:cNvSpPr>
          <p:nvPr>
            <p:custDataLst>
              <p:tags r:id="rId3"/>
            </p:custDataLst>
          </p:nvPr>
        </p:nvSpPr>
        <p:spPr bwMode="auto">
          <a:xfrm>
            <a:off x="5184775" y="58738"/>
            <a:ext cx="3938588" cy="1408112"/>
          </a:xfrm>
          <a:prstGeom prst="rect">
            <a:avLst/>
          </a:prstGeom>
          <a:noFill/>
          <a:ln w="9525">
            <a:noFill/>
            <a:round/>
            <a:headEnd/>
            <a:tailEnd/>
          </a:ln>
        </p:spPr>
        <p:txBody>
          <a:bodyPr lIns="81546" tIns="51164" rIns="81546" bIns="40772"/>
          <a:lstStyle/>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200" dirty="0">
                <a:solidFill>
                  <a:srgbClr val="FFFFFF"/>
                </a:solidFill>
                <a:cs typeface="DejaVu Sans" pitchFamily="34" charset="0"/>
              </a:rPr>
              <a:t>Example:</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FFFF"/>
                </a:solidFill>
                <a:cs typeface="DejaVu Sans" pitchFamily="34" charset="0"/>
              </a:rPr>
              <a:t>UDP-N-ACETYLGLUCOSAMINE ENOLPYRUVYL TRANSFERASE (PDB:</a:t>
            </a:r>
            <a:r>
              <a:rPr lang="en-US" sz="1400" b="1" dirty="0">
                <a:solidFill>
                  <a:srgbClr val="FFFF00"/>
                </a:solidFill>
                <a:cs typeface="DejaVu Sans" pitchFamily="34" charset="0"/>
              </a:rPr>
              <a:t>1UAE</a:t>
            </a:r>
            <a:r>
              <a:rPr lang="en-US" sz="1400" b="1" dirty="0">
                <a:solidFill>
                  <a:srgbClr val="FFFFFF"/>
                </a:solidFill>
                <a:cs typeface="DejaVu Sans" pitchFamily="34" charset="0"/>
              </a:rPr>
              <a:t>)</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dirty="0">
                <a:solidFill>
                  <a:srgbClr val="FFFFFF"/>
                </a:solidFill>
                <a:cs typeface="DejaVu Sans" pitchFamily="34" charset="0"/>
              </a:rPr>
              <a:t>Functional Pocket Molecular Surface Volume: 1462.40 A</a:t>
            </a:r>
            <a:r>
              <a:rPr lang="en-US" sz="1400" baseline="33000" dirty="0">
                <a:solidFill>
                  <a:srgbClr val="FFFFFF"/>
                </a:solidFill>
                <a:cs typeface="DejaVu Sans" pitchFamily="34" charset="0"/>
              </a:rPr>
              <a:t>3</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FFFF"/>
                </a:solidFill>
                <a:cs typeface="DejaVu Sans" pitchFamily="34" charset="0"/>
              </a:rPr>
              <a:t>Density </a:t>
            </a:r>
            <a:r>
              <a:rPr lang="en-US" sz="1400" b="1" dirty="0" smtClean="0">
                <a:solidFill>
                  <a:srgbClr val="FFFFFF"/>
                </a:solidFill>
                <a:cs typeface="DejaVu Sans" pitchFamily="34" charset="0"/>
              </a:rPr>
              <a:t>: </a:t>
            </a:r>
            <a:r>
              <a:rPr lang="en-US" sz="1400" b="1" dirty="0">
                <a:solidFill>
                  <a:srgbClr val="FFFFFF"/>
                </a:solidFill>
                <a:cs typeface="DejaVu Sans" pitchFamily="34" charset="0"/>
              </a:rPr>
              <a:t>19.3 Molar (11.3 M+. 8 M-)</a:t>
            </a:r>
          </a:p>
        </p:txBody>
      </p:sp>
      <p:sp>
        <p:nvSpPr>
          <p:cNvPr id="163844" name="Text Box 3"/>
          <p:cNvSpPr txBox="1">
            <a:spLocks noChangeArrowheads="1"/>
          </p:cNvSpPr>
          <p:nvPr>
            <p:custDataLst>
              <p:tags r:id="rId4"/>
            </p:custDataLst>
          </p:nvPr>
        </p:nvSpPr>
        <p:spPr bwMode="auto">
          <a:xfrm>
            <a:off x="4981575" y="4713288"/>
            <a:ext cx="4097338" cy="2001837"/>
          </a:xfrm>
          <a:prstGeom prst="rect">
            <a:avLst/>
          </a:prstGeom>
          <a:noFill/>
          <a:ln w="9525">
            <a:noFill/>
            <a:round/>
            <a:headEnd/>
            <a:tailEnd/>
          </a:ln>
        </p:spPr>
        <p:txBody>
          <a:bodyPr lIns="81546" tIns="52759" rIns="81546" bIns="40772"/>
          <a:lstStyle/>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94BD5E"/>
                </a:solidFill>
                <a:cs typeface="DejaVu Sans" pitchFamily="34" charset="0"/>
              </a:rPr>
              <a:t>Green:	Functional pocket residues</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2300DC"/>
                </a:solidFill>
                <a:cs typeface="DejaVu Sans" pitchFamily="34" charset="0"/>
              </a:rPr>
              <a:t>Blue:	Basic = </a:t>
            </a:r>
            <a:r>
              <a:rPr lang="en-US" sz="1400" b="1" dirty="0" smtClean="0">
                <a:solidFill>
                  <a:srgbClr val="2300DC"/>
                </a:solidFill>
                <a:cs typeface="DejaVu Sans" pitchFamily="34" charset="0"/>
              </a:rPr>
              <a:t>Probably Positive = </a:t>
            </a:r>
            <a:r>
              <a:rPr lang="en-US" sz="1400" b="1" dirty="0">
                <a:solidFill>
                  <a:srgbClr val="2300DC"/>
                </a:solidFill>
                <a:cs typeface="DejaVu Sans" pitchFamily="34" charset="0"/>
              </a:rPr>
              <a:t>R+K+H</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FF0000"/>
                </a:solidFill>
                <a:cs typeface="DejaVu Sans" pitchFamily="34" charset="0"/>
              </a:rPr>
              <a:t>Red:	Acid = </a:t>
            </a:r>
            <a:r>
              <a:rPr lang="en-US" sz="1400" b="1" dirty="0" smtClean="0">
                <a:solidFill>
                  <a:srgbClr val="FF0000"/>
                </a:solidFill>
                <a:cs typeface="DejaVu Sans" pitchFamily="34" charset="0"/>
              </a:rPr>
              <a:t>Probably Negative = </a:t>
            </a:r>
            <a:r>
              <a:rPr lang="en-US" sz="1400" b="1" dirty="0">
                <a:solidFill>
                  <a:srgbClr val="FF0000"/>
                </a:solidFill>
                <a:cs typeface="DejaVu Sans" pitchFamily="34" charset="0"/>
              </a:rPr>
              <a:t>E + Q</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Brown	URIDINE-DIPHOSPHATE-N-	</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		ACETYLGLUCOSAMINE</a:t>
            </a: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endParaRPr lang="en-US" sz="1400" b="1" dirty="0">
              <a:solidFill>
                <a:srgbClr val="FF00FF"/>
              </a:solidFill>
              <a:cs typeface="DejaVu Sans" pitchFamily="34" charset="0"/>
            </a:endParaRPr>
          </a:p>
        </p:txBody>
      </p:sp>
      <p:pic>
        <p:nvPicPr>
          <p:cNvPr id="163845" name="Picture 4"/>
          <p:cNvPicPr>
            <a:picLocks noChangeAspect="1" noChangeArrowheads="1"/>
          </p:cNvPicPr>
          <p:nvPr>
            <p:custDataLst>
              <p:tags r:id="rId5"/>
            </p:custDataLst>
          </p:nvPr>
        </p:nvPicPr>
        <p:blipFill>
          <a:blip r:embed="rId10" cstate="print"/>
          <a:srcRect l="25270" t="2444" r="18782"/>
          <a:stretch>
            <a:fillRect/>
          </a:stretch>
        </p:blipFill>
        <p:spPr bwMode="auto">
          <a:xfrm>
            <a:off x="828675" y="1036638"/>
            <a:ext cx="3733800" cy="5732462"/>
          </a:xfrm>
          <a:prstGeom prst="rect">
            <a:avLst/>
          </a:prstGeom>
          <a:noFill/>
          <a:ln w="9525">
            <a:noFill/>
            <a:round/>
            <a:headEnd/>
            <a:tailEnd/>
          </a:ln>
        </p:spPr>
      </p:pic>
      <p:pic>
        <p:nvPicPr>
          <p:cNvPr id="163846" name="Picture 5"/>
          <p:cNvPicPr>
            <a:picLocks noChangeAspect="1" noChangeArrowheads="1"/>
          </p:cNvPicPr>
          <p:nvPr>
            <p:custDataLst>
              <p:tags r:id="rId6"/>
            </p:custDataLst>
          </p:nvPr>
        </p:nvPicPr>
        <p:blipFill>
          <a:blip r:embed="rId11" cstate="print"/>
          <a:srcRect/>
          <a:stretch>
            <a:fillRect/>
          </a:stretch>
        </p:blipFill>
        <p:spPr bwMode="auto">
          <a:xfrm>
            <a:off x="5391150" y="1866900"/>
            <a:ext cx="2903538" cy="2554288"/>
          </a:xfrm>
          <a:prstGeom prst="rect">
            <a:avLst/>
          </a:prstGeom>
          <a:noFill/>
          <a:ln w="9525">
            <a:noFill/>
            <a:round/>
            <a:headEnd/>
            <a:tailEnd/>
          </a:ln>
        </p:spPr>
      </p:pic>
      <p:sp>
        <p:nvSpPr>
          <p:cNvPr id="163847" name="TextBox 6"/>
          <p:cNvSpPr txBox="1">
            <a:spLocks noChangeArrowheads="1"/>
          </p:cNvSpPr>
          <p:nvPr>
            <p:custDataLst>
              <p:tags r:id="rId7"/>
            </p:custDataLst>
          </p:nvPr>
        </p:nvSpPr>
        <p:spPr bwMode="auto">
          <a:xfrm>
            <a:off x="4981575" y="6429375"/>
            <a:ext cx="3760788" cy="339725"/>
          </a:xfrm>
          <a:prstGeom prst="rect">
            <a:avLst/>
          </a:prstGeom>
          <a:noFill/>
          <a:ln w="9525">
            <a:noFill/>
            <a:miter lim="800000"/>
            <a:headEnd/>
            <a:tailEnd/>
          </a:ln>
        </p:spPr>
        <p:txBody>
          <a:bodyPr>
            <a:spAutoFit/>
          </a:bodyPr>
          <a:lstStyle/>
          <a:p>
            <a:pPr algn="ctr"/>
            <a:r>
              <a:rPr lang="en-US" altLang="ko-KR" i="1" dirty="0">
                <a:solidFill>
                  <a:srgbClr val="BFBFBF"/>
                </a:solidFill>
                <a:ea typeface="Gulim" pitchFamily="34" charset="-127"/>
              </a:rPr>
              <a:t>Jimenez-Morales, Liang, Eisenberg</a:t>
            </a:r>
            <a:endParaRPr lang="en-US" dirty="0">
              <a:solidFill>
                <a:srgbClr val="BFBFBF"/>
              </a:solidFill>
            </a:endParaRPr>
          </a:p>
        </p:txBody>
      </p:sp>
      <p:sp>
        <p:nvSpPr>
          <p:cNvPr id="8" name="TextBox 7"/>
          <p:cNvSpPr txBox="1"/>
          <p:nvPr/>
        </p:nvSpPr>
        <p:spPr>
          <a:xfrm>
            <a:off x="3990975" y="2867025"/>
            <a:ext cx="1625766" cy="523220"/>
          </a:xfrm>
          <a:prstGeom prst="rect">
            <a:avLst/>
          </a:prstGeom>
          <a:noFill/>
        </p:spPr>
        <p:txBody>
          <a:bodyPr wrap="none" rtlCol="0">
            <a:spAutoFit/>
          </a:bodyPr>
          <a:lstStyle/>
          <a:p>
            <a:r>
              <a:rPr lang="en-US" sz="2800" dirty="0" smtClean="0">
                <a:solidFill>
                  <a:srgbClr val="FFFFFF"/>
                </a:solidFill>
              </a:rPr>
              <a:t>Crowded</a:t>
            </a:r>
            <a:endParaRPr lang="en-US" sz="1200" dirty="0">
              <a:solidFill>
                <a:srgbClr val="FFFFFF"/>
              </a:solidFill>
            </a:endParaRPr>
          </a:p>
        </p:txBody>
      </p:sp>
      <p:cxnSp>
        <p:nvCxnSpPr>
          <p:cNvPr id="10" name="Straight Arrow Connector 9"/>
          <p:cNvCxnSpPr/>
          <p:nvPr/>
        </p:nvCxnSpPr>
        <p:spPr bwMode="auto">
          <a:xfrm>
            <a:off x="3209925" y="3838575"/>
            <a:ext cx="1504950" cy="504825"/>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flipV="1">
            <a:off x="3228975" y="3181350"/>
            <a:ext cx="809628" cy="590549"/>
          </a:xfrm>
          <a:prstGeom prst="straightConnector1">
            <a:avLst/>
          </a:prstGeom>
          <a:solidFill>
            <a:srgbClr val="00B8FF"/>
          </a:solidFill>
          <a:ln w="15875" cap="flat" cmpd="sng" algn="ctr">
            <a:solidFill>
              <a:schemeClr val="bg1"/>
            </a:solidFill>
            <a:prstDash val="solid"/>
            <a:round/>
            <a:headEnd type="none" w="med" len="med"/>
            <a:tailEnd type="arrow" w="med" len="lg"/>
          </a:ln>
          <a:effectLst/>
        </p:spPr>
      </p:cxnSp>
      <p:sp>
        <p:nvSpPr>
          <p:cNvPr id="16" name="Oval 15"/>
          <p:cNvSpPr/>
          <p:nvPr/>
        </p:nvSpPr>
        <p:spPr bwMode="auto">
          <a:xfrm>
            <a:off x="1695450" y="3429000"/>
            <a:ext cx="1666875" cy="1438275"/>
          </a:xfrm>
          <a:prstGeom prst="ellipse">
            <a:avLst/>
          </a:prstGeom>
          <a:no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hangingPunct="0">
              <a:lnSpc>
                <a:spcPct val="93000"/>
              </a:lnSpc>
              <a:buClr>
                <a:srgbClr val="000000"/>
              </a:buClr>
              <a:buSzPct val="100000"/>
              <a:buFont typeface="Times New Roman" pitchFamily="18" charset="0"/>
              <a:buNone/>
            </a:pPr>
            <a:endParaRPr lang="en-US" sz="1800" dirty="0" smtClean="0">
              <a:solidFill>
                <a:srgbClr val="000000"/>
              </a:solidFill>
              <a:cs typeface="DejaVu Sans" pitchFamily="34" charset="0"/>
            </a:endParaRPr>
          </a:p>
        </p:txBody>
      </p:sp>
    </p:spTree>
    <p:custDataLst>
      <p:tags r:id="rId1"/>
    </p:custDataLst>
    <p:extLst>
      <p:ext uri="{BB962C8B-B14F-4D97-AF65-F5344CB8AC3E}">
        <p14:creationId xmlns:p14="http://schemas.microsoft.com/office/powerpoint/2010/main" val="32245463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p:cNvPicPr>
            <a:picLocks noChangeAspect="1" noChangeArrowheads="1"/>
          </p:cNvPicPr>
          <p:nvPr/>
        </p:nvPicPr>
        <p:blipFill>
          <a:blip r:embed="rId3" cstate="print"/>
          <a:srcRect l="20718" r="20668" b="3159"/>
          <a:stretch>
            <a:fillRect/>
          </a:stretch>
        </p:blipFill>
        <p:spPr bwMode="auto">
          <a:xfrm>
            <a:off x="622300" y="804863"/>
            <a:ext cx="4146550" cy="6038850"/>
          </a:xfrm>
          <a:prstGeom prst="rect">
            <a:avLst/>
          </a:prstGeom>
          <a:noFill/>
          <a:ln w="9525">
            <a:noFill/>
            <a:round/>
            <a:headEnd/>
            <a:tailEnd/>
          </a:ln>
        </p:spPr>
      </p:pic>
      <p:sp>
        <p:nvSpPr>
          <p:cNvPr id="121859" name="Text Box 2"/>
          <p:cNvSpPr txBox="1">
            <a:spLocks noChangeArrowheads="1"/>
          </p:cNvSpPr>
          <p:nvPr/>
        </p:nvSpPr>
        <p:spPr bwMode="auto">
          <a:xfrm>
            <a:off x="622300" y="203200"/>
            <a:ext cx="4146550" cy="627063"/>
          </a:xfrm>
          <a:prstGeom prst="rect">
            <a:avLst/>
          </a:prstGeom>
          <a:noFill/>
          <a:ln w="9525">
            <a:noFill/>
            <a:round/>
            <a:headEnd/>
            <a:tailEnd/>
          </a:ln>
        </p:spPr>
        <p:txBody>
          <a:bodyPr lIns="81555" tIns="56762" rIns="81555" bIns="40777"/>
          <a:lstStyle/>
          <a:p>
            <a:pPr defTabSz="412750" hangingPunct="0">
              <a:lnSpc>
                <a:spcPct val="93000"/>
              </a:lnSpc>
              <a:spcBef>
                <a:spcPts val="1088"/>
              </a:spcBef>
              <a:spcAft>
                <a:spcPts val="913"/>
              </a:spcAft>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2500" b="1" dirty="0">
                <a:solidFill>
                  <a:srgbClr val="0084D1"/>
                </a:solidFill>
                <a:cs typeface="DejaVu Sans" pitchFamily="34" charset="0"/>
              </a:rPr>
              <a:t>EC3: HYDROLASES</a:t>
            </a:r>
            <a:r>
              <a:rPr lang="en-US" sz="1500" b="1" dirty="0">
                <a:solidFill>
                  <a:srgbClr val="FFFFFF"/>
                </a:solidFill>
                <a:cs typeface="DejaVu Sans" pitchFamily="34" charset="0"/>
              </a:rPr>
              <a:t/>
            </a:r>
            <a:br>
              <a:rPr lang="en-US" sz="1500" b="1" dirty="0">
                <a:solidFill>
                  <a:srgbClr val="FFFFFF"/>
                </a:solidFill>
                <a:cs typeface="DejaVu Sans" pitchFamily="34" charset="0"/>
              </a:rPr>
            </a:br>
            <a:r>
              <a:rPr lang="en-US" sz="1500" b="1" dirty="0">
                <a:solidFill>
                  <a:srgbClr val="FFFFFF"/>
                </a:solidFill>
                <a:cs typeface="DejaVu Sans" pitchFamily="34" charset="0"/>
              </a:rPr>
              <a:t>Average </a:t>
            </a:r>
            <a:r>
              <a:rPr lang="en-US" sz="1500" b="1" dirty="0" smtClean="0">
                <a:solidFill>
                  <a:srgbClr val="FFFFFF"/>
                </a:solidFill>
                <a:cs typeface="DejaVu Sans" pitchFamily="34" charset="0"/>
              </a:rPr>
              <a:t> Ionizable </a:t>
            </a:r>
            <a:r>
              <a:rPr lang="en-US" sz="1500" b="1" dirty="0">
                <a:solidFill>
                  <a:srgbClr val="FFFFFF"/>
                </a:solidFill>
                <a:cs typeface="DejaVu Sans" pitchFamily="34" charset="0"/>
              </a:rPr>
              <a:t>Density: 26.6 Molar</a:t>
            </a:r>
          </a:p>
        </p:txBody>
      </p:sp>
      <p:sp>
        <p:nvSpPr>
          <p:cNvPr id="121860" name="Text Box 3"/>
          <p:cNvSpPr txBox="1">
            <a:spLocks noChangeArrowheads="1"/>
          </p:cNvSpPr>
          <p:nvPr/>
        </p:nvSpPr>
        <p:spPr bwMode="auto">
          <a:xfrm>
            <a:off x="5184775" y="58738"/>
            <a:ext cx="3938588" cy="1408112"/>
          </a:xfrm>
          <a:prstGeom prst="rect">
            <a:avLst/>
          </a:prstGeom>
          <a:noFill/>
          <a:ln w="9525">
            <a:noFill/>
            <a:round/>
            <a:headEnd/>
            <a:tailEnd/>
          </a:ln>
        </p:spPr>
        <p:txBody>
          <a:bodyPr lIns="81555" tIns="51218" rIns="81555" bIns="40777"/>
          <a:lstStyle/>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200" dirty="0">
                <a:solidFill>
                  <a:srgbClr val="FFFFFF"/>
                </a:solidFill>
                <a:cs typeface="DejaVu Sans" pitchFamily="34" charset="0"/>
              </a:rPr>
              <a:t>Example:</a:t>
            </a: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b="1" dirty="0">
                <a:solidFill>
                  <a:srgbClr val="FFFFFF"/>
                </a:solidFill>
                <a:latin typeface="Arial"/>
                <a:cs typeface="DejaVu Sans" pitchFamily="34" charset="0"/>
              </a:rPr>
              <a:t>ALPHA-GALACTOSIDASE (PDB:</a:t>
            </a:r>
            <a:r>
              <a:rPr lang="en-US" sz="1400" b="1" dirty="0">
                <a:solidFill>
                  <a:srgbClr val="FFFF00"/>
                </a:solidFill>
                <a:latin typeface="Arial"/>
                <a:cs typeface="DejaVu Sans" pitchFamily="34" charset="0"/>
              </a:rPr>
              <a:t>1UAS</a:t>
            </a:r>
            <a:r>
              <a:rPr lang="en-US" sz="1400" b="1" dirty="0">
                <a:solidFill>
                  <a:srgbClr val="FFFFFF"/>
                </a:solidFill>
                <a:latin typeface="Arial"/>
                <a:cs typeface="DejaVu Sans" pitchFamily="34" charset="0"/>
              </a:rPr>
              <a:t>)</a:t>
            </a: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endParaRPr lang="en-US" sz="1400" dirty="0">
              <a:solidFill>
                <a:srgbClr val="FFFFFF"/>
              </a:solidFill>
              <a:cs typeface="DejaVu Sans" pitchFamily="34" charset="0"/>
            </a:endParaRP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dirty="0">
                <a:solidFill>
                  <a:srgbClr val="FFFFFF"/>
                </a:solidFill>
                <a:latin typeface="Arial"/>
                <a:cs typeface="DejaVu Sans" pitchFamily="34" charset="0"/>
              </a:rPr>
              <a:t>Functional Pocket Molecular Surface Volume: </a:t>
            </a:r>
            <a:br>
              <a:rPr lang="en-US" sz="1400" dirty="0">
                <a:solidFill>
                  <a:srgbClr val="FFFFFF"/>
                </a:solidFill>
                <a:latin typeface="Arial"/>
                <a:cs typeface="DejaVu Sans" pitchFamily="34" charset="0"/>
              </a:rPr>
            </a:br>
            <a:r>
              <a:rPr lang="en-US" sz="1400" b="1" dirty="0">
                <a:solidFill>
                  <a:srgbClr val="FFFFFF"/>
                </a:solidFill>
                <a:latin typeface="Arial"/>
                <a:cs typeface="DejaVu Sans" pitchFamily="34" charset="0"/>
              </a:rPr>
              <a:t>286.58 </a:t>
            </a:r>
            <a:r>
              <a:rPr lang="en-US" sz="1400" b="1" dirty="0" smtClean="0">
                <a:solidFill>
                  <a:srgbClr val="FFFFFF"/>
                </a:solidFill>
                <a:latin typeface="Arial"/>
                <a:cs typeface="DejaVu Sans" pitchFamily="34" charset="0"/>
              </a:rPr>
              <a:t>A</a:t>
            </a:r>
            <a:r>
              <a:rPr lang="en-US" sz="1400" b="1" baseline="33000" dirty="0" smtClean="0">
                <a:solidFill>
                  <a:srgbClr val="FFFFFF"/>
                </a:solidFill>
                <a:latin typeface="Arial"/>
                <a:cs typeface="DejaVu Sans" pitchFamily="34" charset="0"/>
              </a:rPr>
              <a:t>3</a:t>
            </a:r>
            <a:br>
              <a:rPr lang="en-US" sz="1400" b="1" baseline="33000" dirty="0" smtClean="0">
                <a:solidFill>
                  <a:srgbClr val="FFFFFF"/>
                </a:solidFill>
                <a:latin typeface="Arial"/>
                <a:cs typeface="DejaVu Sans" pitchFamily="34" charset="0"/>
              </a:rPr>
            </a:br>
            <a:endParaRPr lang="en-US" sz="1400" b="1" baseline="33000" dirty="0">
              <a:solidFill>
                <a:srgbClr val="FFFFFF"/>
              </a:solidFill>
              <a:latin typeface="Arial"/>
              <a:cs typeface="DejaVu Sans" pitchFamily="34" charset="0"/>
            </a:endParaRPr>
          </a:p>
          <a:p>
            <a:pPr defTabSz="412750" hangingPunct="0">
              <a:lnSpc>
                <a:spcPct val="93000"/>
              </a:lnSpc>
              <a:buSzPct val="10000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pPr>
            <a:r>
              <a:rPr lang="en-US" sz="1400" b="1" dirty="0">
                <a:solidFill>
                  <a:srgbClr val="FFFFFF"/>
                </a:solidFill>
                <a:cs typeface="DejaVu Sans" pitchFamily="34" charset="0"/>
              </a:rPr>
              <a:t>Density </a:t>
            </a:r>
            <a:r>
              <a:rPr lang="en-US" sz="1400" b="1" dirty="0" smtClean="0">
                <a:solidFill>
                  <a:srgbClr val="FFFFFF"/>
                </a:solidFill>
                <a:cs typeface="DejaVu Sans" pitchFamily="34" charset="0"/>
              </a:rPr>
              <a:t>: </a:t>
            </a:r>
            <a:r>
              <a:rPr lang="en-US" sz="1400" b="1" dirty="0">
                <a:solidFill>
                  <a:srgbClr val="FFFFFF"/>
                </a:solidFill>
                <a:cs typeface="DejaVu Sans" pitchFamily="34" charset="0"/>
              </a:rPr>
              <a:t>52.2 Molar (11.6 M+. 40.6 M-)</a:t>
            </a:r>
          </a:p>
        </p:txBody>
      </p:sp>
      <p:sp>
        <p:nvSpPr>
          <p:cNvPr id="121861" name="Text Box 4"/>
          <p:cNvSpPr txBox="1">
            <a:spLocks noChangeArrowheads="1"/>
          </p:cNvSpPr>
          <p:nvPr/>
        </p:nvSpPr>
        <p:spPr bwMode="auto">
          <a:xfrm>
            <a:off x="4478868" y="4713288"/>
            <a:ext cx="4600046" cy="2001837"/>
          </a:xfrm>
          <a:prstGeom prst="rect">
            <a:avLst/>
          </a:prstGeom>
          <a:noFill/>
          <a:ln w="9525">
            <a:noFill/>
            <a:round/>
            <a:headEnd/>
            <a:tailEnd/>
          </a:ln>
        </p:spPr>
        <p:txBody>
          <a:bodyPr lIns="81555" tIns="52847" rIns="81555" bIns="40777"/>
          <a:lstStyle/>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94BD5E"/>
                </a:solidFill>
                <a:cs typeface="DejaVu Sans" pitchFamily="34" charset="0"/>
              </a:rPr>
              <a:t>Green:	Functional pocket residues</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2300DC"/>
                </a:solidFill>
                <a:cs typeface="DejaVu Sans" pitchFamily="34" charset="0"/>
              </a:rPr>
              <a:t>Blue:	Basic = </a:t>
            </a:r>
            <a:r>
              <a:rPr lang="en-US" sz="1400" b="1" dirty="0" smtClean="0">
                <a:solidFill>
                  <a:srgbClr val="2300DC"/>
                </a:solidFill>
                <a:cs typeface="DejaVu Sans" pitchFamily="34" charset="0"/>
              </a:rPr>
              <a:t>Probably Positive = </a:t>
            </a:r>
            <a:r>
              <a:rPr lang="en-US" sz="1400" b="1" dirty="0">
                <a:solidFill>
                  <a:srgbClr val="2300DC"/>
                </a:solidFill>
                <a:cs typeface="DejaVu Sans" pitchFamily="34" charset="0"/>
              </a:rPr>
              <a:t>R+K+H</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r>
              <a:rPr lang="en-US" sz="1400" b="1" dirty="0">
                <a:solidFill>
                  <a:srgbClr val="FF0000"/>
                </a:solidFill>
                <a:cs typeface="DejaVu Sans" pitchFamily="34" charset="0"/>
              </a:rPr>
              <a:t>Red:	Acid </a:t>
            </a:r>
            <a:r>
              <a:rPr lang="en-US" sz="1400" b="1" dirty="0" smtClean="0">
                <a:solidFill>
                  <a:srgbClr val="FF0000"/>
                </a:solidFill>
                <a:cs typeface="DejaVu Sans" pitchFamily="34" charset="0"/>
              </a:rPr>
              <a:t>= Probably Negative = </a:t>
            </a:r>
            <a:r>
              <a:rPr lang="en-US" sz="1400" b="1" dirty="0">
                <a:solidFill>
                  <a:srgbClr val="FF0000"/>
                </a:solidFill>
                <a:cs typeface="DejaVu Sans" pitchFamily="34" charset="0"/>
              </a:rPr>
              <a:t>E + Q</a:t>
            </a: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a:p>
            <a:pPr defTabSz="412750" hangingPunct="0">
              <a:lnSpc>
                <a:spcPct val="93000"/>
              </a:lnSpc>
              <a:buClr>
                <a:srgbClr val="000000"/>
              </a:buClr>
              <a:buSzPct val="100000"/>
              <a:tabLst>
                <a:tab pos="655638" algn="l"/>
                <a:tab pos="1311275" algn="l"/>
                <a:tab pos="1966913" algn="l"/>
                <a:tab pos="2622550" algn="l"/>
                <a:tab pos="3278188" algn="l"/>
                <a:tab pos="3933825" algn="l"/>
              </a:tabLst>
            </a:pPr>
            <a:r>
              <a:rPr lang="en-US" sz="1400" b="1" dirty="0">
                <a:solidFill>
                  <a:srgbClr val="CC6633"/>
                </a:solidFill>
                <a:cs typeface="DejaVu Sans" pitchFamily="34" charset="0"/>
              </a:rPr>
              <a:t>Brown	</a:t>
            </a:r>
            <a:r>
              <a:rPr lang="en-US" sz="1200" b="1" dirty="0">
                <a:solidFill>
                  <a:srgbClr val="CC6633"/>
                </a:solidFill>
                <a:cs typeface="DejaVu Sans" pitchFamily="34" charset="0"/>
              </a:rPr>
              <a:t>ALPHA D-GALACTOSE</a:t>
            </a:r>
            <a:endParaRPr lang="en-US" sz="1400" b="1" dirty="0" smtClean="0">
              <a:solidFill>
                <a:srgbClr val="FFFFFF"/>
              </a:solidFill>
              <a:cs typeface="DejaVu Sans" pitchFamily="34" charset="0"/>
            </a:endParaRPr>
          </a:p>
          <a:p>
            <a:pPr defTabSz="412750" hangingPunct="0">
              <a:lnSpc>
                <a:spcPct val="93000"/>
              </a:lnSpc>
              <a:buSzPct val="10000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pPr>
            <a:endParaRPr lang="en-US" sz="1400" b="1" dirty="0">
              <a:solidFill>
                <a:srgbClr val="FFFFFF"/>
              </a:solidFill>
              <a:cs typeface="DejaVu Sans" pitchFamily="34" charset="0"/>
            </a:endParaRPr>
          </a:p>
        </p:txBody>
      </p:sp>
      <p:pic>
        <p:nvPicPr>
          <p:cNvPr id="121862" name="Picture 5"/>
          <p:cNvPicPr>
            <a:picLocks noChangeAspect="1" noChangeArrowheads="1"/>
          </p:cNvPicPr>
          <p:nvPr/>
        </p:nvPicPr>
        <p:blipFill>
          <a:blip r:embed="rId4" cstate="print"/>
          <a:srcRect/>
          <a:stretch>
            <a:fillRect/>
          </a:stretch>
        </p:blipFill>
        <p:spPr bwMode="auto">
          <a:xfrm>
            <a:off x="5184775" y="1641475"/>
            <a:ext cx="3316288" cy="2921000"/>
          </a:xfrm>
          <a:prstGeom prst="rect">
            <a:avLst/>
          </a:prstGeom>
          <a:noFill/>
          <a:ln w="9525">
            <a:noFill/>
            <a:round/>
            <a:headEnd/>
            <a:tailEnd/>
          </a:ln>
        </p:spPr>
      </p:pic>
      <p:sp>
        <p:nvSpPr>
          <p:cNvPr id="7" name="Rectangle 6"/>
          <p:cNvSpPr/>
          <p:nvPr/>
        </p:nvSpPr>
        <p:spPr>
          <a:xfrm>
            <a:off x="5391150" y="6505575"/>
            <a:ext cx="3398838" cy="338138"/>
          </a:xfrm>
          <a:prstGeom prst="rect">
            <a:avLst/>
          </a:prstGeom>
        </p:spPr>
        <p:txBody>
          <a:bodyPr wrap="none">
            <a:spAutoFit/>
          </a:bodyPr>
          <a:lstStyle/>
          <a:p>
            <a:pPr algn="ctr">
              <a:defRPr/>
            </a:pPr>
            <a:r>
              <a:rPr lang="en-US" altLang="ko-KR" i="1" dirty="0">
                <a:solidFill>
                  <a:srgbClr val="FFFFFF">
                    <a:lumMod val="75000"/>
                  </a:srgbClr>
                </a:solidFill>
              </a:rPr>
              <a:t>Jimenez-Morales, </a:t>
            </a:r>
            <a:r>
              <a:rPr lang="en-US" altLang="ko-KR" i="1" dirty="0">
                <a:solidFill>
                  <a:srgbClr val="FFFFFF">
                    <a:lumMod val="75000"/>
                  </a:srgbClr>
                </a:solidFill>
                <a:ea typeface="Gulim" pitchFamily="34" charset="-127"/>
              </a:rPr>
              <a:t>Liang, Eisenberg</a:t>
            </a:r>
            <a:endParaRPr lang="en-US" dirty="0">
              <a:solidFill>
                <a:srgbClr val="FFFFFF">
                  <a:lumMod val="75000"/>
                </a:srgbClr>
              </a:solidFill>
            </a:endParaRPr>
          </a:p>
        </p:txBody>
      </p:sp>
      <p:grpSp>
        <p:nvGrpSpPr>
          <p:cNvPr id="8" name="Group 7"/>
          <p:cNvGrpSpPr/>
          <p:nvPr/>
        </p:nvGrpSpPr>
        <p:grpSpPr>
          <a:xfrm>
            <a:off x="1543050" y="1866900"/>
            <a:ext cx="4132957" cy="2000250"/>
            <a:chOff x="1695450" y="2867025"/>
            <a:chExt cx="4132957" cy="2000250"/>
          </a:xfrm>
        </p:grpSpPr>
        <p:sp>
          <p:nvSpPr>
            <p:cNvPr id="9" name="TextBox 8"/>
            <p:cNvSpPr txBox="1"/>
            <p:nvPr/>
          </p:nvSpPr>
          <p:spPr>
            <a:xfrm>
              <a:off x="4202641" y="2867025"/>
              <a:ext cx="1625766" cy="523220"/>
            </a:xfrm>
            <a:prstGeom prst="rect">
              <a:avLst/>
            </a:prstGeom>
            <a:noFill/>
          </p:spPr>
          <p:txBody>
            <a:bodyPr wrap="none" rtlCol="0">
              <a:spAutoFit/>
            </a:bodyPr>
            <a:lstStyle/>
            <a:p>
              <a:r>
                <a:rPr lang="en-US" sz="2800" dirty="0" smtClean="0">
                  <a:solidFill>
                    <a:srgbClr val="FFFFFF"/>
                  </a:solidFill>
                </a:rPr>
                <a:t>Crowded</a:t>
              </a:r>
              <a:endParaRPr lang="en-US" sz="1200" dirty="0">
                <a:solidFill>
                  <a:srgbClr val="FFFFFF"/>
                </a:solidFill>
              </a:endParaRPr>
            </a:p>
          </p:txBody>
        </p:sp>
        <p:cxnSp>
          <p:nvCxnSpPr>
            <p:cNvPr id="10" name="Straight Arrow Connector 9"/>
            <p:cNvCxnSpPr/>
            <p:nvPr/>
          </p:nvCxnSpPr>
          <p:spPr bwMode="auto">
            <a:xfrm flipH="1">
              <a:off x="3228975" y="3181350"/>
              <a:ext cx="973666" cy="590549"/>
            </a:xfrm>
            <a:prstGeom prst="straightConnector1">
              <a:avLst/>
            </a:prstGeom>
            <a:solidFill>
              <a:srgbClr val="00B8FF"/>
            </a:solidFill>
            <a:ln w="15875" cap="flat" cmpd="sng" algn="ctr">
              <a:solidFill>
                <a:schemeClr val="bg1"/>
              </a:solidFill>
              <a:prstDash val="solid"/>
              <a:round/>
              <a:headEnd type="none" w="med" len="med"/>
              <a:tailEnd type="arrow" w="med" len="lg"/>
            </a:ln>
            <a:effectLst/>
          </p:spPr>
        </p:cxnSp>
        <p:sp>
          <p:nvSpPr>
            <p:cNvPr id="11" name="Oval 10"/>
            <p:cNvSpPr/>
            <p:nvPr/>
          </p:nvSpPr>
          <p:spPr bwMode="auto">
            <a:xfrm>
              <a:off x="1695450" y="3429000"/>
              <a:ext cx="1666875" cy="1438275"/>
            </a:xfrm>
            <a:prstGeom prst="ellipse">
              <a:avLst/>
            </a:prstGeom>
            <a:no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hangingPunct="0">
                <a:lnSpc>
                  <a:spcPct val="93000"/>
                </a:lnSpc>
                <a:buClr>
                  <a:srgbClr val="000000"/>
                </a:buClr>
                <a:buSzPct val="100000"/>
                <a:buFont typeface="Times New Roman" pitchFamily="18" charset="0"/>
                <a:buNone/>
              </a:pPr>
              <a:endParaRPr lang="en-US" sz="1800" dirty="0" smtClean="0">
                <a:solidFill>
                  <a:srgbClr val="000000"/>
                </a:solidFill>
                <a:cs typeface="DejaVu Sans" pitchFamily="34" charset="0"/>
              </a:endParaRPr>
            </a:p>
          </p:txBody>
        </p:sp>
      </p:grpSp>
    </p:spTree>
    <p:extLst>
      <p:ext uri="{BB962C8B-B14F-4D97-AF65-F5344CB8AC3E}">
        <p14:creationId xmlns:p14="http://schemas.microsoft.com/office/powerpoint/2010/main" val="34986862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7938" name="Slide Number Placeholder 5"/>
          <p:cNvSpPr>
            <a:spLocks noGrp="1"/>
          </p:cNvSpPr>
          <p:nvPr>
            <p:ph type="sldNum" sz="quarter" idx="12"/>
            <p:custDataLst>
              <p:tags r:id="rId3"/>
            </p:custDataLst>
          </p:nvPr>
        </p:nvSpPr>
        <p:spPr>
          <a:noFill/>
        </p:spPr>
        <p:txBody>
          <a:bodyPr/>
          <a:lstStyle/>
          <a:p>
            <a:fld id="{43B33CF3-9E8E-4497-B9D8-386EF56BD438}" type="slidenum">
              <a:rPr lang="en-US" smtClean="0">
                <a:cs typeface="Arial" pitchFamily="34" charset="0"/>
              </a:rPr>
              <a:pPr/>
              <a:t>82</a:t>
            </a:fld>
            <a:endParaRPr lang="en-US" dirty="0" smtClean="0">
              <a:cs typeface="Arial" pitchFamily="34" charset="0"/>
            </a:endParaRPr>
          </a:p>
        </p:txBody>
      </p:sp>
      <p:sp>
        <p:nvSpPr>
          <p:cNvPr id="167939"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sp>
        <p:nvSpPr>
          <p:cNvPr id="167940" name="Text Box 3"/>
          <p:cNvSpPr txBox="1">
            <a:spLocks noChangeArrowheads="1"/>
          </p:cNvSpPr>
          <p:nvPr>
            <p:custDataLst>
              <p:tags r:id="rId5"/>
            </p:custDataLst>
          </p:nvPr>
        </p:nvSpPr>
        <p:spPr bwMode="auto">
          <a:xfrm>
            <a:off x="0" y="1741488"/>
            <a:ext cx="8912225" cy="2678112"/>
          </a:xfrm>
          <a:prstGeom prst="rect">
            <a:avLst/>
          </a:prstGeom>
          <a:noFill/>
          <a:ln w="9525">
            <a:noFill/>
            <a:miter lim="800000"/>
            <a:headEnd/>
            <a:tailEnd/>
          </a:ln>
        </p:spPr>
        <p:txBody>
          <a:bodyPr>
            <a:spAutoFit/>
          </a:bodyPr>
          <a:lstStyle/>
          <a:p>
            <a:pPr algn="ctr"/>
            <a:r>
              <a:rPr lang="en-US" altLang="ko-KR" sz="4400" b="1" dirty="0">
                <a:solidFill>
                  <a:srgbClr val="000066"/>
                </a:solidFill>
                <a:ea typeface="Gulim" pitchFamily="34" charset="-127"/>
              </a:rPr>
              <a:t>Everything </a:t>
            </a:r>
            <a:br>
              <a:rPr lang="en-US" altLang="ko-KR" sz="4400" b="1" dirty="0">
                <a:solidFill>
                  <a:srgbClr val="000066"/>
                </a:solidFill>
                <a:ea typeface="Gulim" pitchFamily="34" charset="-127"/>
              </a:rPr>
            </a:br>
            <a:r>
              <a:rPr lang="en-US" altLang="ko-KR" sz="4400" b="1" dirty="0">
                <a:solidFill>
                  <a:srgbClr val="000066"/>
                </a:solidFill>
                <a:ea typeface="Gulim" pitchFamily="34" charset="-127"/>
              </a:rPr>
              <a:t>Interacts</a:t>
            </a:r>
          </a:p>
          <a:p>
            <a:pPr algn="ctr"/>
            <a:r>
              <a:rPr lang="en-US" altLang="ko-KR" sz="3600" dirty="0">
                <a:solidFill>
                  <a:srgbClr val="000066"/>
                </a:solidFill>
                <a:ea typeface="Gulim" pitchFamily="34" charset="-127"/>
              </a:rPr>
              <a:t>with </a:t>
            </a:r>
            <a:br>
              <a:rPr lang="en-US" altLang="ko-KR" sz="3600" dirty="0">
                <a:solidFill>
                  <a:srgbClr val="000066"/>
                </a:solidFill>
                <a:ea typeface="Gulim" pitchFamily="34" charset="-127"/>
              </a:rPr>
            </a:br>
            <a:r>
              <a:rPr lang="en-US" altLang="ko-KR" sz="4400" b="1" dirty="0">
                <a:solidFill>
                  <a:srgbClr val="000066"/>
                </a:solidFill>
                <a:ea typeface="Gulim" pitchFamily="34" charset="-127"/>
              </a:rPr>
              <a:t>Everything</a:t>
            </a:r>
            <a:endParaRPr lang="en-US" altLang="ko-KR" sz="4000" b="1" dirty="0">
              <a:solidFill>
                <a:srgbClr val="000066"/>
              </a:solidFill>
              <a:ea typeface="Gulim" pitchFamily="34" charset="-127"/>
            </a:endParaRPr>
          </a:p>
        </p:txBody>
      </p:sp>
      <p:sp>
        <p:nvSpPr>
          <p:cNvPr id="167941" name="Rectangle 4"/>
          <p:cNvSpPr>
            <a:spLocks noChangeArrowheads="1"/>
          </p:cNvSpPr>
          <p:nvPr>
            <p:custDataLst>
              <p:tags r:id="rId6"/>
            </p:custDataLst>
          </p:nvPr>
        </p:nvSpPr>
        <p:spPr bwMode="auto">
          <a:xfrm>
            <a:off x="247650" y="184150"/>
            <a:ext cx="8591550" cy="1169988"/>
          </a:xfrm>
          <a:prstGeom prst="rect">
            <a:avLst/>
          </a:prstGeom>
          <a:noFill/>
          <a:ln w="25400" algn="ctr">
            <a:noFill/>
            <a:miter lim="800000"/>
            <a:headEnd/>
            <a:tailEnd/>
          </a:ln>
        </p:spPr>
        <p:txBody>
          <a:bodyPr>
            <a:spAutoFit/>
          </a:bodyPr>
          <a:lstStyle/>
          <a:p>
            <a:pPr algn="ctr" eaLnBrk="0" hangingPunct="0">
              <a:spcBef>
                <a:spcPct val="50000"/>
              </a:spcBef>
            </a:pPr>
            <a:r>
              <a:rPr lang="en-US" altLang="ko-KR" sz="2800" b="1" dirty="0">
                <a:solidFill>
                  <a:srgbClr val="BE0000"/>
                </a:solidFill>
                <a:ea typeface="Gulim" pitchFamily="34" charset="-127"/>
              </a:rPr>
              <a:t>Ions in Water are the Liquid of Life</a:t>
            </a:r>
          </a:p>
          <a:p>
            <a:pPr algn="ctr" eaLnBrk="0" hangingPunct="0">
              <a:spcBef>
                <a:spcPct val="50000"/>
              </a:spcBef>
            </a:pPr>
            <a:r>
              <a:rPr lang="en-US" altLang="ko-KR" sz="2800" b="1" dirty="0">
                <a:solidFill>
                  <a:srgbClr val="BE0000"/>
                </a:solidFill>
                <a:ea typeface="Gulim" pitchFamily="34" charset="-127"/>
              </a:rPr>
              <a:t>They are not ideal solutions</a:t>
            </a:r>
            <a:endParaRPr lang="en-US" altLang="ko-KR" sz="6600" b="1" dirty="0">
              <a:solidFill>
                <a:srgbClr val="BE0000"/>
              </a:solidFill>
              <a:ea typeface="Gulim" pitchFamily="34" charset="-127"/>
            </a:endParaRPr>
          </a:p>
        </p:txBody>
      </p:sp>
      <p:sp>
        <p:nvSpPr>
          <p:cNvPr id="167942" name="Rectangle 6"/>
          <p:cNvSpPr>
            <a:spLocks noChangeArrowheads="1"/>
          </p:cNvSpPr>
          <p:nvPr>
            <p:custDataLst>
              <p:tags r:id="rId7"/>
            </p:custDataLst>
          </p:nvPr>
        </p:nvSpPr>
        <p:spPr bwMode="auto">
          <a:xfrm>
            <a:off x="2236788" y="5094288"/>
            <a:ext cx="5199062" cy="1138237"/>
          </a:xfrm>
          <a:prstGeom prst="rect">
            <a:avLst/>
          </a:prstGeom>
          <a:noFill/>
          <a:ln w="9525">
            <a:noFill/>
            <a:miter lim="800000"/>
            <a:headEnd/>
            <a:tailEnd/>
          </a:ln>
        </p:spPr>
        <p:txBody>
          <a:bodyPr>
            <a:spAutoFit/>
          </a:bodyPr>
          <a:lstStyle/>
          <a:p>
            <a:pPr algn="ctr"/>
            <a:r>
              <a:rPr lang="en-US" b="1" i="1" dirty="0">
                <a:solidFill>
                  <a:srgbClr val="700000"/>
                </a:solidFill>
              </a:rPr>
              <a:t>For Modelers and Mathematicians</a:t>
            </a:r>
            <a:endParaRPr lang="en-US" b="1" dirty="0">
              <a:solidFill>
                <a:srgbClr val="700000"/>
              </a:solidFill>
            </a:endParaRPr>
          </a:p>
          <a:p>
            <a:pPr algn="ctr"/>
            <a:r>
              <a:rPr lang="en-US" altLang="ko-KR" b="1" dirty="0">
                <a:solidFill>
                  <a:srgbClr val="000066"/>
                </a:solidFill>
                <a:ea typeface="Gulim" pitchFamily="34" charset="-127"/>
              </a:rPr>
              <a:t>Tremendous Opportunity for Applied Mathematics</a:t>
            </a:r>
            <a:br>
              <a:rPr lang="en-US" altLang="ko-KR" b="1" dirty="0">
                <a:solidFill>
                  <a:srgbClr val="000066"/>
                </a:solidFill>
                <a:ea typeface="Gulim" pitchFamily="34" charset="-127"/>
              </a:rPr>
            </a:br>
            <a:r>
              <a:rPr lang="en-US" altLang="ko-KR" b="1" dirty="0">
                <a:solidFill>
                  <a:srgbClr val="000066"/>
                </a:solidFill>
                <a:ea typeface="Gulim" pitchFamily="34" charset="-127"/>
              </a:rPr>
              <a:t>Chun Liu’s Energetic Variational Principle</a:t>
            </a:r>
            <a:r>
              <a:rPr lang="en-US" altLang="ko-KR" sz="1800" b="1" dirty="0">
                <a:solidFill>
                  <a:srgbClr val="000066"/>
                </a:solidFill>
                <a:ea typeface="Gulim" pitchFamily="34" charset="-127"/>
              </a:rPr>
              <a:t> </a:t>
            </a:r>
          </a:p>
          <a:p>
            <a:pPr algn="ctr"/>
            <a:r>
              <a:rPr lang="en-US" altLang="ko-KR" sz="1800" b="1" i="1" dirty="0">
                <a:solidFill>
                  <a:srgbClr val="000066"/>
                </a:solidFill>
                <a:ea typeface="Gulim" pitchFamily="34" charset="-127"/>
              </a:rPr>
              <a:t>EnVarA</a:t>
            </a:r>
            <a:endParaRPr lang="en-US" b="1" i="1" dirty="0">
              <a:solidFill>
                <a:srgbClr val="00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4866" name="Slide Number Placeholder 5"/>
          <p:cNvSpPr>
            <a:spLocks noGrp="1"/>
          </p:cNvSpPr>
          <p:nvPr>
            <p:ph type="sldNum" sz="quarter" idx="12"/>
            <p:custDataLst>
              <p:tags r:id="rId3"/>
            </p:custDataLst>
          </p:nvPr>
        </p:nvSpPr>
        <p:spPr>
          <a:noFill/>
        </p:spPr>
        <p:txBody>
          <a:bodyPr/>
          <a:lstStyle/>
          <a:p>
            <a:fld id="{1F02E518-3E04-4AAC-93EF-B855A060B7D7}" type="slidenum">
              <a:rPr lang="en-US" smtClean="0">
                <a:solidFill>
                  <a:srgbClr val="000000"/>
                </a:solidFill>
                <a:cs typeface="Arial" pitchFamily="34" charset="0"/>
              </a:rPr>
              <a:pPr/>
              <a:t>83</a:t>
            </a:fld>
            <a:endParaRPr lang="en-US" dirty="0" smtClean="0">
              <a:solidFill>
                <a:srgbClr val="000000"/>
              </a:solidFill>
              <a:cs typeface="Arial" pitchFamily="34" charset="0"/>
            </a:endParaRPr>
          </a:p>
        </p:txBody>
      </p:sp>
      <p:sp>
        <p:nvSpPr>
          <p:cNvPr id="164867" name="Text Box 2"/>
          <p:cNvSpPr txBox="1">
            <a:spLocks noChangeArrowheads="1"/>
          </p:cNvSpPr>
          <p:nvPr>
            <p:custDataLst>
              <p:tags r:id="rId4"/>
            </p:custDataLst>
          </p:nvPr>
        </p:nvSpPr>
        <p:spPr bwMode="auto">
          <a:xfrm>
            <a:off x="265113" y="4338638"/>
            <a:ext cx="8556625" cy="762000"/>
          </a:xfrm>
          <a:prstGeom prst="rect">
            <a:avLst/>
          </a:prstGeom>
          <a:noFill/>
          <a:ln w="9525">
            <a:noFill/>
            <a:miter lim="800000"/>
            <a:headEnd/>
            <a:tailEnd/>
          </a:ln>
        </p:spPr>
        <p:txBody>
          <a:bodyPr>
            <a:spAutoFit/>
          </a:bodyPr>
          <a:lstStyle/>
          <a:p>
            <a:pPr algn="ctr">
              <a:spcBef>
                <a:spcPct val="50000"/>
              </a:spcBef>
            </a:pPr>
            <a:endParaRPr lang="en-US" sz="4400" b="1" u="sng" dirty="0">
              <a:solidFill>
                <a:srgbClr val="000099"/>
              </a:solidFill>
              <a:ea typeface="Gulim" pitchFamily="34" charset="-127"/>
            </a:endParaRPr>
          </a:p>
        </p:txBody>
      </p:sp>
      <p:cxnSp>
        <p:nvCxnSpPr>
          <p:cNvPr id="16486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w="25400" algn="ctr">
            <a:noFill/>
            <a:round/>
            <a:headEnd/>
            <a:tailEnd type="arrow" w="med" len="med"/>
          </a:ln>
        </p:spPr>
      </p:cxnSp>
      <p:cxnSp>
        <p:nvCxnSpPr>
          <p:cNvPr id="16486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w="25400" algn="ctr">
            <a:noFill/>
            <a:round/>
            <a:headEnd/>
            <a:tailEnd type="arrow" w="med" len="med"/>
          </a:ln>
        </p:spPr>
      </p:cxnSp>
      <p:cxnSp>
        <p:nvCxnSpPr>
          <p:cNvPr id="16487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w="25400" algn="ctr">
            <a:noFill/>
            <a:round/>
            <a:headEnd/>
            <a:tailEnd type="arrow" w="med" len="med"/>
          </a:ln>
        </p:spPr>
      </p:cxnSp>
      <p:grpSp>
        <p:nvGrpSpPr>
          <p:cNvPr id="164871" name="Group 9"/>
          <p:cNvGrpSpPr>
            <a:grpSpLocks/>
          </p:cNvGrpSpPr>
          <p:nvPr>
            <p:custDataLst>
              <p:tags r:id="rId8"/>
            </p:custDataLst>
          </p:nvPr>
        </p:nvGrpSpPr>
        <p:grpSpPr bwMode="auto">
          <a:xfrm>
            <a:off x="0" y="681038"/>
            <a:ext cx="8912225" cy="3906837"/>
            <a:chOff x="0" y="680483"/>
            <a:chExt cx="8912225" cy="3907281"/>
          </a:xfrm>
        </p:grpSpPr>
        <p:sp>
          <p:nvSpPr>
            <p:cNvPr id="164872" name="Text Box 3"/>
            <p:cNvSpPr txBox="1">
              <a:spLocks noChangeArrowheads="1"/>
            </p:cNvSpPr>
            <p:nvPr/>
          </p:nvSpPr>
          <p:spPr bwMode="auto">
            <a:xfrm>
              <a:off x="0" y="680483"/>
              <a:ext cx="8912225" cy="584200"/>
            </a:xfrm>
            <a:prstGeom prst="rect">
              <a:avLst/>
            </a:prstGeom>
            <a:noFill/>
            <a:ln w="9525">
              <a:noFill/>
              <a:miter lim="800000"/>
              <a:headEnd/>
              <a:tailEnd/>
            </a:ln>
          </p:spPr>
          <p:txBody>
            <a:bodyPr>
              <a:spAutoFit/>
            </a:bodyPr>
            <a:lstStyle/>
            <a:p>
              <a:pPr algn="ctr"/>
              <a:r>
                <a:rPr lang="en-US" altLang="ko-KR" sz="3200" i="1" dirty="0">
                  <a:solidFill>
                    <a:srgbClr val="19066A"/>
                  </a:solidFill>
                  <a:ea typeface="Gulim" pitchFamily="34" charset="-127"/>
                </a:rPr>
                <a:t>Working Hypothesis</a:t>
              </a:r>
              <a:endParaRPr lang="en-US" altLang="ko-KR" sz="2000" i="1" dirty="0">
                <a:solidFill>
                  <a:srgbClr val="19066A"/>
                </a:solidFill>
                <a:ea typeface="Gulim" pitchFamily="34" charset="-127"/>
              </a:endParaRPr>
            </a:p>
          </p:txBody>
        </p:sp>
        <p:sp>
          <p:nvSpPr>
            <p:cNvPr id="164873" name="Rectangle 4"/>
            <p:cNvSpPr>
              <a:spLocks noChangeArrowheads="1"/>
            </p:cNvSpPr>
            <p:nvPr/>
          </p:nvSpPr>
          <p:spPr bwMode="auto">
            <a:xfrm>
              <a:off x="211138" y="1469560"/>
              <a:ext cx="8591550" cy="1078036"/>
            </a:xfrm>
            <a:prstGeom prst="rect">
              <a:avLst/>
            </a:prstGeom>
            <a:noFill/>
            <a:ln w="25400" algn="ctr">
              <a:noFill/>
              <a:miter lim="800000"/>
              <a:headEnd/>
              <a:tailEnd/>
            </a:ln>
          </p:spPr>
          <p:txBody>
            <a:bodyPr>
              <a:spAutoFit/>
            </a:bodyPr>
            <a:lstStyle/>
            <a:p>
              <a:pPr algn="ctr" eaLnBrk="0" hangingPunct="0"/>
              <a:r>
                <a:rPr lang="en-US" altLang="ko-KR" sz="2400" b="1" dirty="0">
                  <a:solidFill>
                    <a:srgbClr val="19066A"/>
                  </a:solidFill>
                  <a:ea typeface="Gulim" pitchFamily="34" charset="-127"/>
                </a:rPr>
                <a:t>Biological Adaptation is</a:t>
              </a:r>
              <a:endParaRPr lang="en-US" altLang="ko-KR" sz="1400" dirty="0">
                <a:solidFill>
                  <a:srgbClr val="19066A"/>
                </a:solidFill>
                <a:ea typeface="Gulim" pitchFamily="34" charset="-127"/>
              </a:endParaRPr>
            </a:p>
            <a:p>
              <a:pPr algn="ctr" eaLnBrk="0" hangingPunct="0"/>
              <a:r>
                <a:rPr lang="en-US" altLang="ko-KR" sz="4000" b="1" u="sng" dirty="0">
                  <a:solidFill>
                    <a:srgbClr val="19066A"/>
                  </a:solidFill>
                  <a:ea typeface="Gulim" pitchFamily="34" charset="-127"/>
                </a:rPr>
                <a:t>Crowded Ions </a:t>
              </a:r>
              <a:r>
                <a:rPr lang="en-US" altLang="ko-KR" sz="2800" i="1" u="sng" dirty="0">
                  <a:solidFill>
                    <a:srgbClr val="19066A"/>
                  </a:solidFill>
                  <a:ea typeface="Gulim" pitchFamily="34" charset="-127"/>
                </a:rPr>
                <a:t>and</a:t>
              </a:r>
              <a:r>
                <a:rPr lang="en-US" altLang="ko-KR" sz="4000" b="1" u="sng" dirty="0">
                  <a:solidFill>
                    <a:srgbClr val="19066A"/>
                  </a:solidFill>
                  <a:ea typeface="Gulim" pitchFamily="34" charset="-127"/>
                </a:rPr>
                <a:t> Side Chains</a:t>
              </a:r>
              <a:endParaRPr lang="en-US" sz="2800" b="1" u="sng" dirty="0">
                <a:solidFill>
                  <a:srgbClr val="19066A"/>
                </a:solidFill>
              </a:endParaRPr>
            </a:p>
          </p:txBody>
        </p:sp>
        <p:sp>
          <p:nvSpPr>
            <p:cNvPr id="164874" name="TextBox 8"/>
            <p:cNvSpPr txBox="1">
              <a:spLocks noChangeArrowheads="1"/>
            </p:cNvSpPr>
            <p:nvPr/>
          </p:nvSpPr>
          <p:spPr bwMode="auto">
            <a:xfrm>
              <a:off x="552450" y="3325559"/>
              <a:ext cx="8005763" cy="1262205"/>
            </a:xfrm>
            <a:prstGeom prst="rect">
              <a:avLst/>
            </a:prstGeom>
            <a:noFill/>
            <a:ln w="9525">
              <a:noFill/>
              <a:miter lim="800000"/>
              <a:headEnd/>
              <a:tailEnd/>
            </a:ln>
          </p:spPr>
          <p:txBody>
            <a:bodyPr>
              <a:spAutoFit/>
            </a:bodyPr>
            <a:lstStyle/>
            <a:p>
              <a:pPr algn="ctr" eaLnBrk="0" hangingPunct="0">
                <a:spcBef>
                  <a:spcPct val="50000"/>
                </a:spcBef>
              </a:pPr>
              <a:r>
                <a:rPr lang="en-US" altLang="ko-KR" sz="3600" b="1" u="sng" dirty="0">
                  <a:solidFill>
                    <a:srgbClr val="680000"/>
                  </a:solidFill>
                  <a:ea typeface="Gulim" pitchFamily="34" charset="-127"/>
                </a:rPr>
                <a:t>Everything interacts</a:t>
              </a:r>
              <a:r>
                <a:rPr lang="en-US" altLang="ko-KR" sz="3600" b="1" dirty="0">
                  <a:solidFill>
                    <a:srgbClr val="680000"/>
                  </a:solidFill>
                  <a:ea typeface="Gulim" pitchFamily="34" charset="-127"/>
                </a:rPr>
                <a:t/>
              </a:r>
              <a:br>
                <a:rPr lang="en-US" altLang="ko-KR" sz="3600" b="1" dirty="0">
                  <a:solidFill>
                    <a:srgbClr val="680000"/>
                  </a:solidFill>
                  <a:ea typeface="Gulim" pitchFamily="34" charset="-127"/>
                </a:rPr>
              </a:br>
              <a:endParaRPr lang="en-US" altLang="ko-KR" sz="4000" i="1" dirty="0">
                <a:solidFill>
                  <a:srgbClr val="262673"/>
                </a:solidFill>
                <a:ea typeface="Gulim" pitchFamily="34" charset="-127"/>
              </a:endParaRPr>
            </a:p>
          </p:txBody>
        </p:sp>
      </p:grpSp>
      <p:sp>
        <p:nvSpPr>
          <p:cNvPr id="2" name="TextBox 1"/>
          <p:cNvSpPr txBox="1"/>
          <p:nvPr/>
        </p:nvSpPr>
        <p:spPr>
          <a:xfrm>
            <a:off x="2004968" y="5332413"/>
            <a:ext cx="5528345" cy="338554"/>
          </a:xfrm>
          <a:prstGeom prst="rect">
            <a:avLst/>
          </a:prstGeom>
          <a:noFill/>
        </p:spPr>
        <p:txBody>
          <a:bodyPr wrap="square" rtlCol="0">
            <a:spAutoFit/>
          </a:bodyPr>
          <a:lstStyle/>
          <a:p>
            <a:pPr algn="ctr"/>
            <a:r>
              <a:rPr lang="en-US" dirty="0" smtClean="0">
                <a:solidFill>
                  <a:srgbClr val="19066A"/>
                </a:solidFill>
              </a:rPr>
              <a:t>‘law’ of mass action assumes nothing interacts</a:t>
            </a:r>
            <a:endParaRPr lang="en-US" dirty="0">
              <a:solidFill>
                <a:srgbClr val="19066A"/>
              </a:solidFill>
            </a:endParaRPr>
          </a:p>
        </p:txBody>
      </p:sp>
    </p:spTree>
    <p:custDataLst>
      <p:tags r:id="rId2"/>
    </p:custDataLst>
    <p:extLst>
      <p:ext uri="{BB962C8B-B14F-4D97-AF65-F5344CB8AC3E}">
        <p14:creationId xmlns:p14="http://schemas.microsoft.com/office/powerpoint/2010/main" val="28945265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52578" name="Slide Number Placeholder 1"/>
          <p:cNvSpPr>
            <a:spLocks noGrp="1"/>
          </p:cNvSpPr>
          <p:nvPr>
            <p:ph type="sldNum" sz="quarter" idx="12"/>
          </p:nvPr>
        </p:nvSpPr>
        <p:spPr>
          <a:xfrm>
            <a:off x="8191500" y="6400800"/>
            <a:ext cx="1905000" cy="457200"/>
          </a:xfrm>
          <a:noFill/>
        </p:spPr>
        <p:txBody>
          <a:bodyPr/>
          <a:lstStyle/>
          <a:p>
            <a:pPr algn="l"/>
            <a:r>
              <a:rPr lang="en-US" dirty="0" smtClean="0">
                <a:cs typeface="Arial" pitchFamily="34" charset="0"/>
              </a:rPr>
              <a:t>Page </a:t>
            </a:r>
            <a:fld id="{D7FB10C8-EBC8-4F32-BCA4-EF780B936549}" type="slidenum">
              <a:rPr lang="en-US" smtClean="0">
                <a:cs typeface="Arial" pitchFamily="34" charset="0"/>
              </a:rPr>
              <a:pPr algn="l"/>
              <a:t>84</a:t>
            </a:fld>
            <a:endParaRPr lang="en-US" dirty="0" smtClean="0">
              <a:cs typeface="Arial" pitchFamily="34" charset="0"/>
            </a:endParaRPr>
          </a:p>
        </p:txBody>
      </p:sp>
      <p:sp>
        <p:nvSpPr>
          <p:cNvPr id="152579" name="TextBox 3"/>
          <p:cNvSpPr txBox="1">
            <a:spLocks noChangeArrowheads="1"/>
          </p:cNvSpPr>
          <p:nvPr/>
        </p:nvSpPr>
        <p:spPr bwMode="auto">
          <a:xfrm>
            <a:off x="608013" y="542925"/>
            <a:ext cx="7945437" cy="5470525"/>
          </a:xfrm>
          <a:prstGeom prst="rect">
            <a:avLst/>
          </a:prstGeom>
          <a:noFill/>
          <a:ln w="9525">
            <a:noFill/>
            <a:miter lim="800000"/>
            <a:headEnd/>
            <a:tailEnd/>
          </a:ln>
        </p:spPr>
        <p:txBody>
          <a:bodyPr lIns="91340" tIns="45672" rIns="91340" bIns="45672">
            <a:spAutoFit/>
          </a:bodyPr>
          <a:lstStyle/>
          <a:p>
            <a:pPr algn="ctr" eaLnBrk="0" hangingPunct="0">
              <a:spcBef>
                <a:spcPct val="50000"/>
              </a:spcBef>
            </a:pPr>
            <a:r>
              <a:rPr lang="en-US" sz="4800" b="1" u="sng" dirty="0">
                <a:solidFill>
                  <a:srgbClr val="262673"/>
                </a:solidFill>
                <a:latin typeface="Calibri" pitchFamily="34" charset="0"/>
              </a:rPr>
              <a:t>Energetic Variational Analysis </a:t>
            </a:r>
            <a:r>
              <a:rPr lang="en-US" sz="4000" b="1" u="sng" dirty="0">
                <a:solidFill>
                  <a:srgbClr val="000000"/>
                </a:solidFill>
                <a:latin typeface="Calibri" pitchFamily="34" charset="0"/>
              </a:rPr>
              <a:t/>
            </a:r>
            <a:br>
              <a:rPr lang="en-US" sz="4000" b="1" u="sng" dirty="0">
                <a:solidFill>
                  <a:srgbClr val="000000"/>
                </a:solidFill>
                <a:latin typeface="Calibri" pitchFamily="34" charset="0"/>
              </a:rPr>
            </a:br>
            <a:r>
              <a:rPr lang="en-US" sz="2800" b="1" i="1" dirty="0">
                <a:solidFill>
                  <a:srgbClr val="19066A"/>
                </a:solidFill>
                <a:latin typeface="Calibri" pitchFamily="34" charset="0"/>
              </a:rPr>
              <a:t>EnVarA</a:t>
            </a:r>
            <a:r>
              <a:rPr lang="en-US" sz="3600" b="1" i="1" dirty="0">
                <a:solidFill>
                  <a:srgbClr val="19066A"/>
                </a:solidFill>
                <a:latin typeface="Calibri" pitchFamily="34" charset="0"/>
              </a:rPr>
              <a:t/>
            </a:r>
            <a:br>
              <a:rPr lang="en-US" sz="3600" b="1" i="1" dirty="0">
                <a:solidFill>
                  <a:srgbClr val="19066A"/>
                </a:solidFill>
                <a:latin typeface="Calibri" pitchFamily="34" charset="0"/>
              </a:rPr>
            </a:br>
            <a:r>
              <a:rPr lang="en-US" sz="2800" b="1" dirty="0">
                <a:solidFill>
                  <a:srgbClr val="19066A"/>
                </a:solidFill>
                <a:latin typeface="Calibri" pitchFamily="34" charset="0"/>
              </a:rPr>
              <a:t>being developed by </a:t>
            </a:r>
            <a:br>
              <a:rPr lang="en-US" sz="2800" b="1" dirty="0">
                <a:solidFill>
                  <a:srgbClr val="19066A"/>
                </a:solidFill>
                <a:latin typeface="Calibri" pitchFamily="34" charset="0"/>
              </a:rPr>
            </a:br>
            <a:r>
              <a:rPr lang="en-US" sz="2800" b="1" u="sng" dirty="0">
                <a:solidFill>
                  <a:srgbClr val="19066A"/>
                </a:solidFill>
                <a:latin typeface="Calibri" pitchFamily="34" charset="0"/>
              </a:rPr>
              <a:t>Chun Liu</a:t>
            </a:r>
            <a:r>
              <a:rPr lang="en-US" sz="2800" b="1" dirty="0">
                <a:solidFill>
                  <a:srgbClr val="19066A"/>
                </a:solidFill>
                <a:latin typeface="Calibri" pitchFamily="34" charset="0"/>
              </a:rPr>
              <a:t/>
            </a:r>
            <a:br>
              <a:rPr lang="en-US" sz="2800" b="1" dirty="0">
                <a:solidFill>
                  <a:srgbClr val="19066A"/>
                </a:solidFill>
                <a:latin typeface="Calibri" pitchFamily="34" charset="0"/>
              </a:rPr>
            </a:br>
            <a:r>
              <a:rPr lang="en-US" sz="2800" b="1" dirty="0">
                <a:solidFill>
                  <a:srgbClr val="19066A"/>
                </a:solidFill>
                <a:latin typeface="Calibri" pitchFamily="34" charset="0"/>
              </a:rPr>
              <a:t>Yunkyong Hyon and Bob Eisenberg</a:t>
            </a:r>
          </a:p>
          <a:p>
            <a:pPr algn="ctr" eaLnBrk="0" hangingPunct="0">
              <a:spcBef>
                <a:spcPct val="50000"/>
              </a:spcBef>
            </a:pPr>
            <a:r>
              <a:rPr lang="en-US" sz="2800" b="1" dirty="0">
                <a:solidFill>
                  <a:srgbClr val="19066A"/>
                </a:solidFill>
                <a:latin typeface="Calibri" pitchFamily="34" charset="0"/>
              </a:rPr>
              <a:t> creates a </a:t>
            </a:r>
            <a:br>
              <a:rPr lang="en-US" sz="2800" b="1" dirty="0">
                <a:solidFill>
                  <a:srgbClr val="19066A"/>
                </a:solidFill>
                <a:latin typeface="Calibri" pitchFamily="34" charset="0"/>
              </a:rPr>
            </a:br>
            <a:r>
              <a:rPr lang="en-US" sz="4800" b="1" u="sng" dirty="0">
                <a:solidFill>
                  <a:srgbClr val="262673"/>
                </a:solidFill>
                <a:latin typeface="Calibri" pitchFamily="34" charset="0"/>
              </a:rPr>
              <a:t>Field Theory of Ionic Solutions </a:t>
            </a:r>
            <a:endParaRPr lang="en-US" sz="3600" b="1" u="sng" dirty="0">
              <a:solidFill>
                <a:srgbClr val="262673"/>
              </a:solidFill>
              <a:latin typeface="Calibri" pitchFamily="34" charset="0"/>
            </a:endParaRPr>
          </a:p>
          <a:p>
            <a:pPr algn="ctr" eaLnBrk="0" hangingPunct="0">
              <a:spcBef>
                <a:spcPct val="50000"/>
              </a:spcBef>
            </a:pPr>
            <a:r>
              <a:rPr lang="en-US" sz="2800" b="1" dirty="0">
                <a:solidFill>
                  <a:srgbClr val="19066A"/>
                </a:solidFill>
                <a:latin typeface="Calibri" pitchFamily="34" charset="0"/>
              </a:rPr>
              <a:t>that allows boundary conditions and flow </a:t>
            </a:r>
            <a:br>
              <a:rPr lang="en-US" sz="2800" b="1" dirty="0">
                <a:solidFill>
                  <a:srgbClr val="19066A"/>
                </a:solidFill>
                <a:latin typeface="Calibri" pitchFamily="34" charset="0"/>
              </a:rPr>
            </a:br>
            <a:r>
              <a:rPr lang="en-US" sz="2000" b="1" dirty="0">
                <a:solidFill>
                  <a:srgbClr val="19066A"/>
                </a:solidFill>
                <a:latin typeface="Calibri" pitchFamily="34" charset="0"/>
              </a:rPr>
              <a:t>and deals with </a:t>
            </a:r>
            <a:br>
              <a:rPr lang="en-US" sz="2000" b="1" dirty="0">
                <a:solidFill>
                  <a:srgbClr val="19066A"/>
                </a:solidFill>
                <a:latin typeface="Calibri" pitchFamily="34" charset="0"/>
              </a:rPr>
            </a:br>
            <a:r>
              <a:rPr lang="en-US" sz="2800" b="1" dirty="0">
                <a:solidFill>
                  <a:srgbClr val="19066A"/>
                </a:solidFill>
                <a:latin typeface="Calibri" pitchFamily="34" charset="0"/>
              </a:rPr>
              <a:t>Interactions of Components Self-consistently</a:t>
            </a:r>
            <a:endParaRPr lang="en-US" sz="2800" dirty="0">
              <a:solidFill>
                <a:srgbClr val="19066A"/>
              </a:solidFill>
              <a:latin typeface="Calibri" pitchFamily="34" charset="0"/>
            </a:endParaRPr>
          </a:p>
        </p:txBody>
      </p:sp>
    </p:spTree>
    <p:extLst>
      <p:ext uri="{BB962C8B-B14F-4D97-AF65-F5344CB8AC3E}">
        <p14:creationId xmlns:p14="http://schemas.microsoft.com/office/powerpoint/2010/main" val="37872229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69986" name="Slide Number Placeholder 1"/>
          <p:cNvSpPr>
            <a:spLocks noGrp="1"/>
          </p:cNvSpPr>
          <p:nvPr>
            <p:ph type="sldNum" sz="quarter" idx="12"/>
            <p:custDataLst>
              <p:tags r:id="rId4"/>
            </p:custDataLst>
          </p:nvPr>
        </p:nvSpPr>
        <p:spPr>
          <a:xfrm>
            <a:off x="685800" y="6248400"/>
            <a:ext cx="1905000" cy="457200"/>
          </a:xfrm>
          <a:noFill/>
        </p:spPr>
        <p:txBody>
          <a:bodyPr/>
          <a:lstStyle/>
          <a:p>
            <a:pPr algn="l"/>
            <a:r>
              <a:rPr lang="en-US" dirty="0" smtClean="0">
                <a:cs typeface="Arial" pitchFamily="34" charset="0"/>
              </a:rPr>
              <a:t>Page </a:t>
            </a:r>
            <a:fld id="{82A4B5C2-2FD8-4487-8593-BC5EC70A67F0}" type="slidenum">
              <a:rPr lang="en-US" smtClean="0">
                <a:cs typeface="Arial" pitchFamily="34" charset="0"/>
              </a:rPr>
              <a:pPr algn="l"/>
              <a:t>85</a:t>
            </a:fld>
            <a:endParaRPr lang="en-US" dirty="0" smtClean="0">
              <a:cs typeface="Arial" pitchFamily="34" charset="0"/>
            </a:endParaRPr>
          </a:p>
        </p:txBody>
      </p:sp>
      <p:sp>
        <p:nvSpPr>
          <p:cNvPr id="8" name="Right Arrow 7"/>
          <p:cNvSpPr/>
          <p:nvPr/>
        </p:nvSpPr>
        <p:spPr bwMode="auto">
          <a:xfrm>
            <a:off x="4672668" y="2846940"/>
            <a:ext cx="2114026" cy="877772"/>
          </a:xfrm>
          <a:prstGeom prst="rightArrow">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cxnSp>
        <p:nvCxnSpPr>
          <p:cNvPr id="10" name="Straight Arrow Connector 9"/>
          <p:cNvCxnSpPr/>
          <p:nvPr/>
        </p:nvCxnSpPr>
        <p:spPr bwMode="auto">
          <a:xfrm>
            <a:off x="6104185" y="2348917"/>
            <a:ext cx="237892" cy="2759978"/>
          </a:xfrm>
          <a:prstGeom prst="straightConnector1">
            <a:avLst/>
          </a:prstGeom>
          <a:noFill/>
          <a:ln w="25400" cap="flat" cmpd="sng" algn="ctr">
            <a:noFill/>
            <a:prstDash val="solid"/>
            <a:round/>
            <a:headEnd type="arrow"/>
            <a:tailEnd type="arrow"/>
          </a:ln>
          <a:effectLst/>
        </p:spPr>
      </p:cxnSp>
      <p:grpSp>
        <p:nvGrpSpPr>
          <p:cNvPr id="28" name="Group 27"/>
          <p:cNvGrpSpPr/>
          <p:nvPr/>
        </p:nvGrpSpPr>
        <p:grpSpPr>
          <a:xfrm>
            <a:off x="820305" y="196901"/>
            <a:ext cx="8193642" cy="6517088"/>
            <a:chOff x="820305" y="196901"/>
            <a:chExt cx="8193642" cy="6517088"/>
          </a:xfrm>
        </p:grpSpPr>
        <p:grpSp>
          <p:nvGrpSpPr>
            <p:cNvPr id="29" name="Group 28"/>
            <p:cNvGrpSpPr/>
            <p:nvPr/>
          </p:nvGrpSpPr>
          <p:grpSpPr>
            <a:xfrm>
              <a:off x="820305" y="196901"/>
              <a:ext cx="5293668" cy="6517088"/>
              <a:chOff x="2723207" y="230457"/>
              <a:chExt cx="5293668" cy="6517088"/>
            </a:xfrm>
          </p:grpSpPr>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3207" y="230457"/>
                <a:ext cx="4814184" cy="6517088"/>
              </a:xfrm>
              <a:prstGeom prst="rect">
                <a:avLst/>
              </a:prstGeom>
            </p:spPr>
          </p:pic>
          <p:sp>
            <p:nvSpPr>
              <p:cNvPr id="37" name="TextBox 3"/>
              <p:cNvSpPr txBox="1">
                <a:spLocks noChangeArrowheads="1"/>
              </p:cNvSpPr>
              <p:nvPr>
                <p:custDataLst>
                  <p:tags r:id="rId6"/>
                </p:custDataLst>
              </p:nvPr>
            </p:nvSpPr>
            <p:spPr bwMode="auto">
              <a:xfrm>
                <a:off x="2924837" y="2846940"/>
                <a:ext cx="5092038" cy="1138676"/>
              </a:xfrm>
              <a:prstGeom prst="rect">
                <a:avLst/>
              </a:prstGeom>
              <a:noFill/>
              <a:ln w="9525">
                <a:noFill/>
                <a:miter lim="800000"/>
                <a:headEnd/>
                <a:tailEnd/>
              </a:ln>
            </p:spPr>
            <p:txBody>
              <a:bodyPr wrap="square" lIns="91340" tIns="45672" rIns="91340" bIns="45672">
                <a:spAutoFit/>
              </a:bodyPr>
              <a:lstStyle/>
              <a:p>
                <a:pPr algn="ctr" eaLnBrk="0" hangingPunct="0"/>
                <a:r>
                  <a:rPr lang="en-US" sz="2000" b="1" dirty="0" smtClean="0">
                    <a:solidFill>
                      <a:srgbClr val="19066A"/>
                    </a:solidFill>
                    <a:latin typeface="Calibri" pitchFamily="34" charset="0"/>
                  </a:rPr>
                  <a:t>‘</a:t>
                </a:r>
                <a:r>
                  <a:rPr lang="en-US" sz="2400" b="1" dirty="0" smtClean="0">
                    <a:solidFill>
                      <a:srgbClr val="19066A"/>
                    </a:solidFill>
                    <a:latin typeface="Calibri" pitchFamily="34" charset="0"/>
                  </a:rPr>
                  <a:t>Law</a:t>
                </a:r>
                <a:r>
                  <a:rPr lang="en-US" sz="2000" b="1" dirty="0" smtClean="0">
                    <a:solidFill>
                      <a:srgbClr val="19066A"/>
                    </a:solidFill>
                    <a:latin typeface="Calibri" pitchFamily="34" charset="0"/>
                  </a:rPr>
                  <a:t>’</a:t>
                </a:r>
                <a:r>
                  <a:rPr lang="en-US" sz="2400" b="1" dirty="0" smtClean="0">
                    <a:solidFill>
                      <a:srgbClr val="19066A"/>
                    </a:solidFill>
                    <a:latin typeface="Calibri" pitchFamily="34" charset="0"/>
                  </a:rPr>
                  <a:t> of Mass Action </a:t>
                </a:r>
                <a:br>
                  <a:rPr lang="en-US" sz="2400" b="1" dirty="0" smtClean="0">
                    <a:solidFill>
                      <a:srgbClr val="19066A"/>
                    </a:solidFill>
                    <a:latin typeface="Calibri" pitchFamily="34" charset="0"/>
                  </a:rPr>
                </a:br>
                <a:r>
                  <a:rPr lang="en-US" sz="2000" dirty="0" smtClean="0">
                    <a:solidFill>
                      <a:srgbClr val="19066A"/>
                    </a:solidFill>
                    <a:latin typeface="Calibri" pitchFamily="34" charset="0"/>
                  </a:rPr>
                  <a:t>including</a:t>
                </a:r>
                <a:r>
                  <a:rPr lang="en-US" sz="2400" b="1" dirty="0" smtClean="0">
                    <a:solidFill>
                      <a:srgbClr val="19066A"/>
                    </a:solidFill>
                    <a:latin typeface="Calibri" pitchFamily="34" charset="0"/>
                  </a:rPr>
                  <a:t/>
                </a:r>
                <a:br>
                  <a:rPr lang="en-US" sz="2400" b="1" dirty="0" smtClean="0">
                    <a:solidFill>
                      <a:srgbClr val="19066A"/>
                    </a:solidFill>
                    <a:latin typeface="Calibri" pitchFamily="34" charset="0"/>
                  </a:rPr>
                </a:br>
                <a:r>
                  <a:rPr lang="en-US" sz="2400" b="1" dirty="0" smtClean="0">
                    <a:solidFill>
                      <a:srgbClr val="19066A"/>
                    </a:solidFill>
                    <a:latin typeface="Calibri" pitchFamily="34" charset="0"/>
                  </a:rPr>
                  <a:t>Interactions</a:t>
                </a:r>
                <a:endParaRPr lang="en-US" sz="1200" b="1" dirty="0">
                  <a:solidFill>
                    <a:srgbClr val="19066A"/>
                  </a:solidFill>
                  <a:latin typeface="Calibri" pitchFamily="34" charset="0"/>
                </a:endParaRPr>
              </a:p>
            </p:txBody>
          </p:sp>
          <p:sp>
            <p:nvSpPr>
              <p:cNvPr id="38" name="TextBox 37"/>
              <p:cNvSpPr txBox="1"/>
              <p:nvPr/>
            </p:nvSpPr>
            <p:spPr>
              <a:xfrm>
                <a:off x="3913255" y="6094884"/>
                <a:ext cx="3057995" cy="230832"/>
              </a:xfrm>
              <a:prstGeom prst="rect">
                <a:avLst/>
              </a:prstGeom>
              <a:solidFill>
                <a:schemeClr val="bg1"/>
              </a:solidFill>
            </p:spPr>
            <p:txBody>
              <a:bodyPr wrap="square" rtlCol="0">
                <a:spAutoFit/>
              </a:bodyPr>
              <a:lstStyle/>
              <a:p>
                <a:pPr algn="ctr"/>
                <a:r>
                  <a:rPr lang="en-US" sz="900" b="1" i="1" dirty="0" smtClean="0"/>
                  <a:t>From Bob Eisenberg  p. 1-6, in this issue</a:t>
                </a:r>
                <a:endParaRPr lang="en-US" sz="900" b="1" i="1" dirty="0"/>
              </a:p>
            </p:txBody>
          </p:sp>
        </p:grpSp>
        <p:sp>
          <p:nvSpPr>
            <p:cNvPr id="30" name="TextBox 29"/>
            <p:cNvSpPr txBox="1"/>
            <p:nvPr/>
          </p:nvSpPr>
          <p:spPr>
            <a:xfrm>
              <a:off x="5964571" y="2813384"/>
              <a:ext cx="2919369" cy="707886"/>
            </a:xfrm>
            <a:prstGeom prst="rect">
              <a:avLst/>
            </a:prstGeom>
            <a:noFill/>
          </p:spPr>
          <p:txBody>
            <a:bodyPr wrap="square" rtlCol="0">
              <a:spAutoFit/>
            </a:bodyPr>
            <a:lstStyle/>
            <a:p>
              <a:pPr algn="ctr"/>
              <a:r>
                <a:rPr lang="en-US" sz="2000" b="1" dirty="0" smtClean="0">
                  <a:solidFill>
                    <a:srgbClr val="19066A"/>
                  </a:solidFill>
                </a:rPr>
                <a:t>Variational Approach</a:t>
              </a:r>
            </a:p>
            <a:p>
              <a:pPr algn="ctr"/>
              <a:r>
                <a:rPr lang="en-US" sz="2000" b="1" dirty="0" smtClean="0">
                  <a:solidFill>
                    <a:srgbClr val="19066A"/>
                  </a:solidFill>
                </a:rPr>
                <a:t>EnVarA</a:t>
              </a:r>
              <a:endParaRPr lang="en-US" sz="2000" b="1" dirty="0">
                <a:solidFill>
                  <a:srgbClr val="19066A"/>
                </a:solidFill>
              </a:endParaRPr>
            </a:p>
          </p:txBody>
        </p:sp>
        <p:grpSp>
          <p:nvGrpSpPr>
            <p:cNvPr id="31" name="Group 30"/>
            <p:cNvGrpSpPr/>
            <p:nvPr/>
          </p:nvGrpSpPr>
          <p:grpSpPr>
            <a:xfrm>
              <a:off x="5375921" y="3875847"/>
              <a:ext cx="3638026" cy="1233048"/>
              <a:chOff x="5375921" y="3875847"/>
              <a:chExt cx="3638026" cy="1233048"/>
            </a:xfrm>
          </p:grpSpPr>
          <p:graphicFrame>
            <p:nvGraphicFramePr>
              <p:cNvPr id="33" name="Object 32"/>
              <p:cNvGraphicFramePr>
                <a:graphicFrameLocks noChangeAspect="1"/>
              </p:cNvGraphicFramePr>
              <p:nvPr>
                <p:custDataLst>
                  <p:tags r:id="rId5"/>
                </p:custDataLst>
                <p:extLst>
                  <p:ext uri="{D42A27DB-BD31-4B8C-83A1-F6EECF244321}">
                    <p14:modId xmlns:p14="http://schemas.microsoft.com/office/powerpoint/2010/main" val="2483068382"/>
                  </p:ext>
                </p:extLst>
              </p:nvPr>
            </p:nvGraphicFramePr>
            <p:xfrm>
              <a:off x="6202032" y="4100513"/>
              <a:ext cx="2799586" cy="1008382"/>
            </p:xfrm>
            <a:graphic>
              <a:graphicData uri="http://schemas.openxmlformats.org/presentationml/2006/ole">
                <mc:AlternateContent xmlns:mc="http://schemas.openxmlformats.org/markup-compatibility/2006">
                  <mc:Choice xmlns:v="urn:schemas-microsoft-com:vml" Requires="v">
                    <p:oleObj spid="_x0000_s34906" name="Equation" r:id="rId10" imgW="3251160" imgH="1168200" progId="Equation.DSMT4">
                      <p:embed/>
                    </p:oleObj>
                  </mc:Choice>
                  <mc:Fallback>
                    <p:oleObj name="Equation" r:id="rId10" imgW="3251160" imgH="1168200" progId="Equation.DSMT4">
                      <p:embed/>
                      <p:pic>
                        <p:nvPicPr>
                          <p:cNvPr id="0" name=""/>
                          <p:cNvPicPr>
                            <a:picLocks noChangeAspect="1" noChangeArrowheads="1"/>
                          </p:cNvPicPr>
                          <p:nvPr/>
                        </p:nvPicPr>
                        <p:blipFill>
                          <a:blip r:embed="rId11"/>
                          <a:srcRect/>
                          <a:stretch>
                            <a:fillRect/>
                          </a:stretch>
                        </p:blipFill>
                        <p:spPr bwMode="auto">
                          <a:xfrm>
                            <a:off x="6202032" y="4100513"/>
                            <a:ext cx="2799586" cy="1008382"/>
                          </a:xfrm>
                          <a:prstGeom prst="rect">
                            <a:avLst/>
                          </a:prstGeom>
                          <a:noFill/>
                          <a:ln>
                            <a:noFill/>
                          </a:ln>
                        </p:spPr>
                      </p:pic>
                    </p:oleObj>
                  </mc:Fallback>
                </mc:AlternateContent>
              </a:graphicData>
            </a:graphic>
          </p:graphicFrame>
          <p:sp>
            <p:nvSpPr>
              <p:cNvPr id="34" name="TextBox 33"/>
              <p:cNvSpPr txBox="1"/>
              <p:nvPr/>
            </p:nvSpPr>
            <p:spPr>
              <a:xfrm>
                <a:off x="5375921" y="3875847"/>
                <a:ext cx="2323751" cy="307777"/>
              </a:xfrm>
              <a:prstGeom prst="rect">
                <a:avLst/>
              </a:prstGeom>
              <a:noFill/>
            </p:spPr>
            <p:txBody>
              <a:bodyPr wrap="square" rtlCol="0">
                <a:spAutoFit/>
              </a:bodyPr>
              <a:lstStyle/>
              <a:p>
                <a:pPr algn="ctr"/>
                <a:r>
                  <a:rPr lang="en-US" sz="1400" b="1" i="1" dirty="0" smtClean="0">
                    <a:solidFill>
                      <a:srgbClr val="19066A"/>
                    </a:solidFill>
                  </a:rPr>
                  <a:t>Conservative</a:t>
                </a:r>
                <a:endParaRPr lang="en-US" sz="1400" b="1" i="1" dirty="0">
                  <a:solidFill>
                    <a:srgbClr val="19066A"/>
                  </a:solidFill>
                </a:endParaRPr>
              </a:p>
            </p:txBody>
          </p:sp>
          <p:sp>
            <p:nvSpPr>
              <p:cNvPr id="35" name="TextBox 34"/>
              <p:cNvSpPr txBox="1"/>
              <p:nvPr/>
            </p:nvSpPr>
            <p:spPr>
              <a:xfrm>
                <a:off x="6690196" y="3877377"/>
                <a:ext cx="2323751" cy="307777"/>
              </a:xfrm>
              <a:prstGeom prst="rect">
                <a:avLst/>
              </a:prstGeom>
              <a:noFill/>
            </p:spPr>
            <p:txBody>
              <a:bodyPr wrap="square" rtlCol="0">
                <a:spAutoFit/>
              </a:bodyPr>
              <a:lstStyle/>
              <a:p>
                <a:pPr algn="ctr"/>
                <a:r>
                  <a:rPr lang="en-US" sz="1400" b="1" i="1" dirty="0" smtClean="0">
                    <a:solidFill>
                      <a:srgbClr val="19066A"/>
                    </a:solidFill>
                  </a:rPr>
                  <a:t>Dissipative</a:t>
                </a:r>
                <a:endParaRPr lang="en-US" sz="1400" b="1" i="1" dirty="0">
                  <a:solidFill>
                    <a:srgbClr val="19066A"/>
                  </a:solidFill>
                </a:endParaRPr>
              </a:p>
            </p:txBody>
          </p:sp>
        </p:grpSp>
        <p:cxnSp>
          <p:nvCxnSpPr>
            <p:cNvPr id="32" name="Straight Arrow Connector 31"/>
            <p:cNvCxnSpPr/>
            <p:nvPr/>
          </p:nvCxnSpPr>
          <p:spPr bwMode="auto">
            <a:xfrm flipV="1">
              <a:off x="4481361" y="3035030"/>
              <a:ext cx="1622824" cy="714314"/>
            </a:xfrm>
            <a:prstGeom prst="straightConnector1">
              <a:avLst/>
            </a:prstGeom>
            <a:noFill/>
            <a:ln w="9525" cap="flat" cmpd="sng" algn="ctr">
              <a:solidFill>
                <a:schemeClr val="tx1"/>
              </a:solidFill>
              <a:prstDash val="solid"/>
              <a:round/>
              <a:headEnd type="arrow"/>
              <a:tailEnd type="arrow"/>
            </a:ln>
            <a:effectLst/>
          </p:spPr>
        </p:cxnSp>
      </p:grpSp>
      <p:sp>
        <p:nvSpPr>
          <p:cNvPr id="2" name="TextBox 1"/>
          <p:cNvSpPr txBox="1"/>
          <p:nvPr/>
        </p:nvSpPr>
        <p:spPr>
          <a:xfrm>
            <a:off x="5716187" y="440859"/>
            <a:ext cx="3347207" cy="1508105"/>
          </a:xfrm>
          <a:prstGeom prst="rect">
            <a:avLst/>
          </a:prstGeom>
          <a:noFill/>
        </p:spPr>
        <p:txBody>
          <a:bodyPr wrap="square" rtlCol="0">
            <a:spAutoFit/>
          </a:bodyPr>
          <a:lstStyle/>
          <a:p>
            <a:pPr algn="ctr"/>
            <a:r>
              <a:rPr lang="en-US" sz="2000" b="1" dirty="0" smtClean="0">
                <a:solidFill>
                  <a:srgbClr val="19066A"/>
                </a:solidFill>
              </a:rPr>
              <a:t>Great Opportunity </a:t>
            </a:r>
            <a:br>
              <a:rPr lang="en-US" sz="2000" b="1" dirty="0" smtClean="0">
                <a:solidFill>
                  <a:srgbClr val="19066A"/>
                </a:solidFill>
              </a:rPr>
            </a:br>
            <a:r>
              <a:rPr lang="en-US" dirty="0" smtClean="0">
                <a:solidFill>
                  <a:srgbClr val="19066A"/>
                </a:solidFill>
              </a:rPr>
              <a:t>for </a:t>
            </a:r>
            <a:br>
              <a:rPr lang="en-US" dirty="0" smtClean="0">
                <a:solidFill>
                  <a:srgbClr val="19066A"/>
                </a:solidFill>
              </a:rPr>
            </a:br>
            <a:r>
              <a:rPr lang="en-US" sz="2000" b="1" dirty="0" smtClean="0">
                <a:solidFill>
                  <a:srgbClr val="19066A"/>
                </a:solidFill>
              </a:rPr>
              <a:t>New Mathematics </a:t>
            </a:r>
            <a:br>
              <a:rPr lang="en-US" sz="2000" b="1" dirty="0" smtClean="0">
                <a:solidFill>
                  <a:srgbClr val="19066A"/>
                </a:solidFill>
              </a:rPr>
            </a:br>
            <a:r>
              <a:rPr lang="en-US" dirty="0" smtClean="0">
                <a:solidFill>
                  <a:srgbClr val="19066A"/>
                </a:solidFill>
              </a:rPr>
              <a:t>and </a:t>
            </a:r>
            <a:br>
              <a:rPr lang="en-US" dirty="0" smtClean="0">
                <a:solidFill>
                  <a:srgbClr val="19066A"/>
                </a:solidFill>
              </a:rPr>
            </a:br>
            <a:r>
              <a:rPr lang="en-US" sz="2000" b="1" dirty="0">
                <a:solidFill>
                  <a:srgbClr val="19066A"/>
                </a:solidFill>
              </a:rPr>
              <a:t>Its Applications</a:t>
            </a:r>
          </a:p>
        </p:txBody>
      </p:sp>
    </p:spTree>
    <p:custDataLst>
      <p:tags r:id="rId3"/>
    </p:custDataLst>
    <p:extLst>
      <p:ext uri="{BB962C8B-B14F-4D97-AF65-F5344CB8AC3E}">
        <p14:creationId xmlns:p14="http://schemas.microsoft.com/office/powerpoint/2010/main" val="947185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804B8DB-4B4A-4D9E-8F9F-AF16E026D8FA}" type="slidenum">
              <a:rPr lang="en-US" smtClean="0"/>
              <a:pPr>
                <a:defRPr/>
              </a:pPr>
              <a:t>86</a:t>
            </a:fld>
            <a:endParaRPr lang="en-US" dirty="0"/>
          </a:p>
        </p:txBody>
      </p:sp>
      <p:sp>
        <p:nvSpPr>
          <p:cNvPr id="3" name="TextBox 2"/>
          <p:cNvSpPr txBox="1"/>
          <p:nvPr/>
        </p:nvSpPr>
        <p:spPr>
          <a:xfrm>
            <a:off x="1371601" y="2040467"/>
            <a:ext cx="6460066" cy="2123658"/>
          </a:xfrm>
          <a:prstGeom prst="rect">
            <a:avLst/>
          </a:prstGeom>
          <a:noFill/>
        </p:spPr>
        <p:txBody>
          <a:bodyPr wrap="square" rtlCol="0">
            <a:spAutoFit/>
          </a:bodyPr>
          <a:lstStyle/>
          <a:p>
            <a:pPr algn="ctr"/>
            <a:r>
              <a:rPr lang="en-US" sz="4400" dirty="0" smtClean="0">
                <a:solidFill>
                  <a:schemeClr val="bg1"/>
                </a:solidFill>
              </a:rPr>
              <a:t>The End</a:t>
            </a:r>
          </a:p>
          <a:p>
            <a:endParaRPr lang="en-US" sz="4400" dirty="0">
              <a:solidFill>
                <a:schemeClr val="bg1"/>
              </a:solidFill>
            </a:endParaRPr>
          </a:p>
          <a:p>
            <a:pPr algn="ctr"/>
            <a:r>
              <a:rPr lang="en-US" sz="4400" dirty="0" smtClean="0">
                <a:solidFill>
                  <a:schemeClr val="bg1"/>
                </a:solidFill>
              </a:rPr>
              <a:t>Any Questions?</a:t>
            </a:r>
            <a:endParaRPr lang="en-US" sz="4400" dirty="0">
              <a:solidFill>
                <a:schemeClr val="bg1"/>
              </a:solidFill>
            </a:endParaRPr>
          </a:p>
        </p:txBody>
      </p:sp>
    </p:spTree>
    <p:extLst>
      <p:ext uri="{BB962C8B-B14F-4D97-AF65-F5344CB8AC3E}">
        <p14:creationId xmlns:p14="http://schemas.microsoft.com/office/powerpoint/2010/main" val="40656750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804B8DB-4B4A-4D9E-8F9F-AF16E026D8FA}" type="slidenum">
              <a:rPr lang="en-US" smtClean="0"/>
              <a:pPr>
                <a:defRPr/>
              </a:pPr>
              <a:t>87</a:t>
            </a:fld>
            <a:endParaRPr lang="en-US" dirty="0"/>
          </a:p>
        </p:txBody>
      </p:sp>
    </p:spTree>
    <p:extLst>
      <p:ext uri="{BB962C8B-B14F-4D97-AF65-F5344CB8AC3E}">
        <p14:creationId xmlns:p14="http://schemas.microsoft.com/office/powerpoint/2010/main" val="40656750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804B8DB-4B4A-4D9E-8F9F-AF16E026D8FA}" type="slidenum">
              <a:rPr lang="en-US" smtClean="0"/>
              <a:pPr>
                <a:defRPr/>
              </a:pPr>
              <a:t>88</a:t>
            </a:fld>
            <a:endParaRPr lang="en-US" dirty="0"/>
          </a:p>
        </p:txBody>
      </p:sp>
    </p:spTree>
    <p:extLst>
      <p:ext uri="{BB962C8B-B14F-4D97-AF65-F5344CB8AC3E}">
        <p14:creationId xmlns:p14="http://schemas.microsoft.com/office/powerpoint/2010/main" val="33268303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415925" y="1069975"/>
            <a:ext cx="8337550" cy="3773488"/>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dirty="0">
                <a:solidFill>
                  <a:srgbClr val="000000"/>
                </a:solidFill>
              </a:rPr>
              <a:t> </a:t>
            </a:r>
            <a:r>
              <a:rPr lang="en-US" sz="4400" b="1" i="1" dirty="0">
                <a:solidFill>
                  <a:srgbClr val="0033CC"/>
                </a:solidFill>
              </a:rPr>
              <a:t>RyR</a:t>
            </a:r>
            <a:r>
              <a:rPr lang="en-US" sz="4400" b="1" dirty="0">
                <a:solidFill>
                  <a:srgbClr val="0033CC"/>
                </a:solidFill>
              </a:rPr>
              <a:t> </a:t>
            </a:r>
            <a:r>
              <a:rPr lang="en-US" sz="4400" b="1" i="1" dirty="0">
                <a:solidFill>
                  <a:srgbClr val="0033CC"/>
                </a:solidFill>
              </a:rPr>
              <a:t>Receptor</a:t>
            </a:r>
          </a:p>
          <a:p>
            <a:pPr algn="ctr" eaLnBrk="0" hangingPunct="0">
              <a:spcBef>
                <a:spcPct val="50000"/>
              </a:spcBef>
            </a:pPr>
            <a:r>
              <a:rPr lang="en-US" sz="2400" b="1" dirty="0">
                <a:solidFill>
                  <a:srgbClr val="000000"/>
                </a:solidFill>
              </a:rPr>
              <a:t>Gillespie, Meissner, Le Xu, et al, </a:t>
            </a:r>
            <a:br>
              <a:rPr lang="en-US" sz="2400" b="1" dirty="0">
                <a:solidFill>
                  <a:srgbClr val="000000"/>
                </a:solidFill>
              </a:rPr>
            </a:br>
            <a:r>
              <a:rPr lang="en-US" sz="2400" b="1" i="1" dirty="0">
                <a:solidFill>
                  <a:srgbClr val="000000"/>
                </a:solidFill>
              </a:rPr>
              <a:t>not</a:t>
            </a:r>
            <a:r>
              <a:rPr lang="en-US" sz="2400" i="1" dirty="0">
                <a:solidFill>
                  <a:srgbClr val="000000"/>
                </a:solidFill>
              </a:rPr>
              <a:t> Bob Eisenberg</a:t>
            </a:r>
          </a:p>
          <a:p>
            <a:pPr algn="ctr" eaLnBrk="0" hangingPunct="0">
              <a:spcBef>
                <a:spcPct val="50000"/>
              </a:spcBef>
            </a:pPr>
            <a:endParaRPr lang="en-US" sz="2400" i="1" dirty="0">
              <a:solidFill>
                <a:srgbClr val="000000"/>
              </a:solidFill>
            </a:endParaRPr>
          </a:p>
          <a:p>
            <a:pPr algn="ctr" eaLnBrk="0" hangingPunct="0">
              <a:spcBef>
                <a:spcPct val="50000"/>
              </a:spcBef>
            </a:pPr>
            <a:endParaRPr lang="en-US" sz="2400" i="1" dirty="0">
              <a:solidFill>
                <a:srgbClr val="000000"/>
              </a:solidFill>
            </a:endParaRPr>
          </a:p>
          <a:p>
            <a:pPr eaLnBrk="0" hangingPunct="0">
              <a:spcBef>
                <a:spcPct val="50000"/>
              </a:spcBef>
            </a:pPr>
            <a:r>
              <a:rPr lang="en-US" b="1" dirty="0">
                <a:solidFill>
                  <a:srgbClr val="000000"/>
                </a:solidFill>
                <a:sym typeface="Wingdings" pitchFamily="2" charset="2"/>
              </a:rPr>
              <a:t>       </a:t>
            </a:r>
            <a:r>
              <a:rPr lang="en-US" sz="2400" b="1" dirty="0">
                <a:solidFill>
                  <a:srgbClr val="000000"/>
                </a:solidFill>
              </a:rPr>
              <a:t>More than 120 combinations of solutions </a:t>
            </a:r>
            <a:r>
              <a:rPr lang="en-US" sz="2000" dirty="0">
                <a:solidFill>
                  <a:srgbClr val="000000"/>
                </a:solidFill>
              </a:rPr>
              <a:t>&amp; </a:t>
            </a:r>
            <a:r>
              <a:rPr lang="en-US" sz="2400" b="1" dirty="0">
                <a:solidFill>
                  <a:srgbClr val="000000"/>
                </a:solidFill>
              </a:rPr>
              <a:t>mutants</a:t>
            </a:r>
          </a:p>
          <a:p>
            <a:pPr eaLnBrk="0" hangingPunct="0">
              <a:spcBef>
                <a:spcPct val="50000"/>
              </a:spcBef>
            </a:pPr>
            <a:r>
              <a:rPr lang="en-US" b="1" dirty="0">
                <a:solidFill>
                  <a:srgbClr val="000000"/>
                </a:solidFill>
                <a:sym typeface="Wingdings" pitchFamily="2" charset="2"/>
              </a:rPr>
              <a:t></a:t>
            </a:r>
            <a:r>
              <a:rPr lang="en-US" sz="2400" b="1" dirty="0">
                <a:solidFill>
                  <a:srgbClr val="000000"/>
                </a:solidFill>
                <a:sym typeface="Wingdings" pitchFamily="2" charset="2"/>
              </a:rPr>
              <a:t>     </a:t>
            </a:r>
            <a:r>
              <a:rPr lang="en-US" sz="2400" b="1" dirty="0">
                <a:solidFill>
                  <a:srgbClr val="000000"/>
                </a:solidFill>
              </a:rPr>
              <a:t>7 mutants with significant effects fit successfully</a:t>
            </a:r>
          </a:p>
        </p:txBody>
      </p:sp>
      <p:sp>
        <p:nvSpPr>
          <p:cNvPr id="219139" name="Text Box 4"/>
          <p:cNvSpPr txBox="1">
            <a:spLocks noChangeArrowheads="1"/>
          </p:cNvSpPr>
          <p:nvPr/>
        </p:nvSpPr>
        <p:spPr bwMode="auto">
          <a:xfrm>
            <a:off x="1828800" y="733425"/>
            <a:ext cx="5095875" cy="366713"/>
          </a:xfrm>
          <a:prstGeom prst="rect">
            <a:avLst/>
          </a:prstGeom>
          <a:noFill/>
          <a:ln w="25400" algn="ctr">
            <a:noFill/>
            <a:miter lim="800000"/>
            <a:headEnd/>
            <a:tailEnd/>
          </a:ln>
        </p:spPr>
        <p:txBody>
          <a:bodyPr>
            <a:spAutoFit/>
          </a:bodyPr>
          <a:lstStyle/>
          <a:p>
            <a:pPr algn="ctr" eaLnBrk="0" hangingPunct="0">
              <a:spcBef>
                <a:spcPct val="50000"/>
              </a:spcBef>
            </a:pPr>
            <a:r>
              <a:rPr lang="en-US" sz="1800" b="1" i="1" dirty="0">
                <a:solidFill>
                  <a:srgbClr val="0033CC"/>
                </a:solidFill>
              </a:rPr>
              <a:t>Best Evidence is from the</a:t>
            </a:r>
          </a:p>
        </p:txBody>
      </p:sp>
    </p:spTree>
    <p:extLst>
      <p:ext uri="{BB962C8B-B14F-4D97-AF65-F5344CB8AC3E}">
        <p14:creationId xmlns:p14="http://schemas.microsoft.com/office/powerpoint/2010/main" val="6609056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3" name="Slide Number Placeholder 4"/>
          <p:cNvSpPr>
            <a:spLocks noGrp="1"/>
          </p:cNvSpPr>
          <p:nvPr>
            <p:ph type="sldNum" sz="quarter" idx="12"/>
            <p:custDataLst>
              <p:tags r:id="rId4"/>
            </p:custDataLst>
          </p:nvPr>
        </p:nvSpPr>
        <p:spPr>
          <a:noFill/>
        </p:spPr>
        <p:txBody>
          <a:bodyPr/>
          <a:lstStyle/>
          <a:p>
            <a:fld id="{23BC4F43-AC64-44BA-B509-D6C0AD4DE28B}" type="slidenum">
              <a:rPr lang="en-US" smtClean="0"/>
              <a:pPr/>
              <a:t>9</a:t>
            </a:fld>
            <a:endParaRPr lang="en-US" dirty="0" smtClean="0"/>
          </a:p>
        </p:txBody>
      </p:sp>
      <p:sp>
        <p:nvSpPr>
          <p:cNvPr id="2054" name="Text Box 2"/>
          <p:cNvSpPr txBox="1">
            <a:spLocks noChangeArrowheads="1"/>
          </p:cNvSpPr>
          <p:nvPr>
            <p:custDataLst>
              <p:tags r:id="rId5"/>
            </p:custDataLst>
          </p:nvPr>
        </p:nvSpPr>
        <p:spPr bwMode="auto">
          <a:xfrm>
            <a:off x="74101" y="3282819"/>
            <a:ext cx="9144000" cy="2046714"/>
          </a:xfrm>
          <a:prstGeom prst="rect">
            <a:avLst/>
          </a:prstGeom>
          <a:noFill/>
          <a:ln w="25400" algn="ctr">
            <a:noFill/>
            <a:miter lim="800000"/>
            <a:headEnd/>
            <a:tailEnd/>
          </a:ln>
        </p:spPr>
        <p:txBody>
          <a:bodyPr>
            <a:spAutoFit/>
          </a:bodyPr>
          <a:lstStyle/>
          <a:p>
            <a:pPr algn="ctr" eaLnBrk="0" hangingPunct="0">
              <a:spcBef>
                <a:spcPct val="50000"/>
              </a:spcBef>
            </a:pPr>
            <a:r>
              <a:rPr lang="en-US" sz="4000" b="1" dirty="0" smtClean="0">
                <a:solidFill>
                  <a:srgbClr val="000066"/>
                </a:solidFill>
              </a:rPr>
              <a:t>What mathematics?</a:t>
            </a:r>
            <a:r>
              <a:rPr lang="en-US" sz="3200" b="1" dirty="0" smtClean="0">
                <a:solidFill>
                  <a:srgbClr val="000066"/>
                </a:solidFill>
              </a:rPr>
              <a:t> </a:t>
            </a:r>
            <a:br>
              <a:rPr lang="en-US" sz="3200" b="1" dirty="0" smtClean="0">
                <a:solidFill>
                  <a:srgbClr val="000066"/>
                </a:solidFill>
              </a:rPr>
            </a:br>
            <a:r>
              <a:rPr lang="en-US" sz="2400" b="1" dirty="0" smtClean="0">
                <a:solidFill>
                  <a:srgbClr val="000066"/>
                </a:solidFill>
              </a:rPr>
              <a:t>What is most helpful?</a:t>
            </a:r>
            <a:endParaRPr lang="en-US" sz="2400" b="1" dirty="0">
              <a:solidFill>
                <a:srgbClr val="000066"/>
              </a:solidFill>
            </a:endParaRPr>
          </a:p>
          <a:p>
            <a:pPr algn="ctr" eaLnBrk="0" hangingPunct="0">
              <a:spcBef>
                <a:spcPct val="50000"/>
              </a:spcBef>
            </a:pPr>
            <a:endParaRPr lang="en-US" sz="1800" b="1" i="1" dirty="0">
              <a:solidFill>
                <a:srgbClr val="4B4F53"/>
              </a:solidFill>
            </a:endParaRPr>
          </a:p>
          <a:p>
            <a:pPr algn="ctr" eaLnBrk="0" hangingPunct="0">
              <a:spcBef>
                <a:spcPct val="50000"/>
              </a:spcBef>
            </a:pPr>
            <a:endParaRPr lang="en-US" sz="2400" b="1" dirty="0">
              <a:solidFill>
                <a:srgbClr val="000066"/>
              </a:solidFill>
            </a:endParaRPr>
          </a:p>
        </p:txBody>
      </p:sp>
      <p:grpSp>
        <p:nvGrpSpPr>
          <p:cNvPr id="2055" name="Group 3"/>
          <p:cNvGrpSpPr>
            <a:grpSpLocks/>
          </p:cNvGrpSpPr>
          <p:nvPr>
            <p:custDataLst>
              <p:tags r:id="rId6"/>
            </p:custDataLst>
          </p:nvPr>
        </p:nvGrpSpPr>
        <p:grpSpPr bwMode="auto">
          <a:xfrm>
            <a:off x="2862263" y="978976"/>
            <a:ext cx="3225800" cy="1920875"/>
            <a:chOff x="1803" y="74"/>
            <a:chExt cx="2032" cy="1210"/>
          </a:xfrm>
        </p:grpSpPr>
        <p:sp>
          <p:nvSpPr>
            <p:cNvPr id="2056"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dirty="0">
                <a:solidFill>
                  <a:srgbClr val="000000"/>
                </a:solidFill>
              </a:endParaRPr>
            </a:p>
          </p:txBody>
        </p:sp>
        <p:graphicFrame>
          <p:nvGraphicFramePr>
            <p:cNvPr id="2050"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39172" name="Equation" r:id="rId9" imgW="596880" imgH="901440" progId="Equation.DSMT4">
                    <p:embed/>
                  </p:oleObj>
                </mc:Choice>
                <mc:Fallback>
                  <p:oleObj name="Equation" r:id="rId9" imgW="596880" imgH="901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39173" name="Equation" r:id="rId11" imgW="927000" imgH="749160" progId="Equation.DSMT4">
                    <p:embed/>
                  </p:oleObj>
                </mc:Choice>
                <mc:Fallback>
                  <p:oleObj name="Equation" r:id="rId11" imgW="927000" imgH="7491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39174" name="Equation" r:id="rId13" imgW="634680" imgH="1307880" progId="Equation.DSMT4">
                    <p:embed/>
                  </p:oleObj>
                </mc:Choice>
                <mc:Fallback>
                  <p:oleObj name="Equation" r:id="rId13" imgW="634680" imgH="1307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3"/>
    </p:custDataLst>
    <p:extLst>
      <p:ext uri="{BB962C8B-B14F-4D97-AF65-F5344CB8AC3E}">
        <p14:creationId xmlns:p14="http://schemas.microsoft.com/office/powerpoint/2010/main" val="4059375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20162" name="Slide Number Placeholder 5"/>
          <p:cNvSpPr>
            <a:spLocks noGrp="1"/>
          </p:cNvSpPr>
          <p:nvPr>
            <p:ph type="sldNum" sz="quarter" idx="12"/>
          </p:nvPr>
        </p:nvSpPr>
        <p:spPr>
          <a:noFill/>
        </p:spPr>
        <p:txBody>
          <a:bodyPr/>
          <a:lstStyle/>
          <a:p>
            <a:fld id="{031792B7-8491-4647-AEBD-E4BE556CE38F}" type="slidenum">
              <a:rPr lang="en-US" smtClean="0">
                <a:latin typeface="Arial" pitchFamily="34" charset="0"/>
                <a:cs typeface="Arial" pitchFamily="34" charset="0"/>
              </a:rPr>
              <a:pPr/>
              <a:t>90</a:t>
            </a:fld>
            <a:endParaRPr lang="en-US" dirty="0" smtClean="0">
              <a:latin typeface="Arial" pitchFamily="34" charset="0"/>
              <a:cs typeface="Arial" pitchFamily="34" charset="0"/>
            </a:endParaRPr>
          </a:p>
        </p:txBody>
      </p:sp>
      <p:grpSp>
        <p:nvGrpSpPr>
          <p:cNvPr id="220163" name="Group 2"/>
          <p:cNvGrpSpPr>
            <a:grpSpLocks/>
          </p:cNvGrpSpPr>
          <p:nvPr/>
        </p:nvGrpSpPr>
        <p:grpSpPr bwMode="auto">
          <a:xfrm>
            <a:off x="0" y="0"/>
            <a:ext cx="9134475" cy="8447088"/>
            <a:chOff x="0" y="0"/>
            <a:chExt cx="5754" cy="5321"/>
          </a:xfrm>
        </p:grpSpPr>
        <p:grpSp>
          <p:nvGrpSpPr>
            <p:cNvPr id="220164" name="Group 3"/>
            <p:cNvGrpSpPr>
              <a:grpSpLocks/>
            </p:cNvGrpSpPr>
            <p:nvPr/>
          </p:nvGrpSpPr>
          <p:grpSpPr bwMode="auto">
            <a:xfrm>
              <a:off x="62" y="512"/>
              <a:ext cx="3168" cy="3352"/>
              <a:chOff x="62" y="512"/>
              <a:chExt cx="3168" cy="3352"/>
            </a:xfrm>
          </p:grpSpPr>
          <p:pic>
            <p:nvPicPr>
              <p:cNvPr id="220177" name="Picture 4" descr="geometry"/>
              <p:cNvPicPr>
                <a:picLocks noChangeAspect="1" noChangeArrowheads="1"/>
              </p:cNvPicPr>
              <p:nvPr/>
            </p:nvPicPr>
            <p:blipFill>
              <a:blip r:embed="rId3" cstate="print"/>
              <a:srcRect/>
              <a:stretch>
                <a:fillRect/>
              </a:stretch>
            </p:blipFill>
            <p:spPr bwMode="auto">
              <a:xfrm>
                <a:off x="62" y="512"/>
                <a:ext cx="3168" cy="3352"/>
              </a:xfrm>
              <a:prstGeom prst="rect">
                <a:avLst/>
              </a:prstGeom>
              <a:noFill/>
              <a:ln w="63500">
                <a:solidFill>
                  <a:srgbClr val="FFFFFF"/>
                </a:solidFill>
                <a:miter lim="800000"/>
                <a:headEnd/>
                <a:tailEnd/>
              </a:ln>
            </p:spPr>
          </p:pic>
          <p:sp>
            <p:nvSpPr>
              <p:cNvPr id="220178" name="Rectangle 5"/>
              <p:cNvSpPr>
                <a:spLocks noChangeArrowheads="1"/>
              </p:cNvSpPr>
              <p:nvPr/>
            </p:nvSpPr>
            <p:spPr bwMode="auto">
              <a:xfrm>
                <a:off x="2767" y="1785"/>
                <a:ext cx="463" cy="522"/>
              </a:xfrm>
              <a:prstGeom prst="rect">
                <a:avLst/>
              </a:prstGeom>
              <a:solidFill>
                <a:schemeClr val="bg1"/>
              </a:solidFill>
              <a:ln w="38100" algn="ctr">
                <a:noFill/>
                <a:miter lim="800000"/>
                <a:headEnd/>
                <a:tailEnd/>
              </a:ln>
            </p:spPr>
            <p:txBody>
              <a:bodyPr anchor="ctr">
                <a:spAutoFit/>
              </a:bodyPr>
              <a:lstStyle/>
              <a:p>
                <a:pPr algn="ctr" eaLnBrk="0" hangingPunct="0">
                  <a:spcBef>
                    <a:spcPct val="50000"/>
                  </a:spcBef>
                </a:pPr>
                <a:endParaRPr lang="en-US" dirty="0">
                  <a:solidFill>
                    <a:srgbClr val="000000"/>
                  </a:solidFill>
                </a:endParaRPr>
              </a:p>
            </p:txBody>
          </p:sp>
          <p:sp>
            <p:nvSpPr>
              <p:cNvPr id="220179" name="Rectangle 6"/>
              <p:cNvSpPr>
                <a:spLocks noChangeArrowheads="1"/>
              </p:cNvSpPr>
              <p:nvPr/>
            </p:nvSpPr>
            <p:spPr bwMode="auto">
              <a:xfrm>
                <a:off x="62" y="1865"/>
                <a:ext cx="573" cy="522"/>
              </a:xfrm>
              <a:prstGeom prst="rect">
                <a:avLst/>
              </a:prstGeom>
              <a:solidFill>
                <a:schemeClr val="bg1"/>
              </a:solidFill>
              <a:ln w="38100" algn="ctr">
                <a:noFill/>
                <a:miter lim="800000"/>
                <a:headEnd/>
                <a:tailEnd/>
              </a:ln>
            </p:spPr>
            <p:txBody>
              <a:bodyPr anchor="ctr">
                <a:spAutoFit/>
              </a:bodyPr>
              <a:lstStyle/>
              <a:p>
                <a:pPr algn="ctr" eaLnBrk="0" hangingPunct="0">
                  <a:spcBef>
                    <a:spcPct val="50000"/>
                  </a:spcBef>
                </a:pPr>
                <a:endParaRPr lang="en-US" dirty="0">
                  <a:solidFill>
                    <a:srgbClr val="000000"/>
                  </a:solidFill>
                </a:endParaRPr>
              </a:p>
            </p:txBody>
          </p:sp>
        </p:grpSp>
        <p:sp>
          <p:nvSpPr>
            <p:cNvPr id="220165" name="Rectangle 7"/>
            <p:cNvSpPr>
              <a:spLocks noChangeArrowheads="1"/>
            </p:cNvSpPr>
            <p:nvPr/>
          </p:nvSpPr>
          <p:spPr bwMode="auto">
            <a:xfrm>
              <a:off x="3354" y="439"/>
              <a:ext cx="2400" cy="3204"/>
            </a:xfrm>
            <a:prstGeom prst="rect">
              <a:avLst/>
            </a:prstGeom>
            <a:noFill/>
            <a:ln w="9525">
              <a:noFill/>
              <a:miter lim="800000"/>
              <a:headEnd/>
              <a:tailEnd/>
            </a:ln>
          </p:spPr>
          <p:txBody>
            <a:bodyPr lIns="91422" tIns="45711" rIns="91422" bIns="45711">
              <a:spAutoFit/>
            </a:bodyPr>
            <a:lstStyle/>
            <a:p>
              <a:pPr defTabSz="915988" eaLnBrk="0" hangingPunct="0">
                <a:tabLst>
                  <a:tab pos="227013" algn="l"/>
                </a:tabLst>
              </a:pPr>
              <a:r>
                <a:rPr lang="en-US" sz="2400" b="1" dirty="0">
                  <a:solidFill>
                    <a:srgbClr val="000000"/>
                  </a:solidFill>
                </a:rPr>
                <a:t>Selectivity Filter</a:t>
              </a:r>
              <a:endParaRPr lang="en-US" sz="2400" dirty="0">
                <a:solidFill>
                  <a:srgbClr val="000000"/>
                </a:solidFill>
              </a:endParaRPr>
            </a:p>
            <a:p>
              <a:pPr defTabSz="915988" eaLnBrk="0" hangingPunct="0">
                <a:buFontTx/>
                <a:buChar char="•"/>
                <a:tabLst>
                  <a:tab pos="227013" algn="l"/>
                </a:tabLst>
              </a:pPr>
              <a:r>
                <a:rPr lang="en-US" sz="2400" dirty="0">
                  <a:solidFill>
                    <a:srgbClr val="000000"/>
                  </a:solidFill>
                </a:rPr>
                <a:t> is 10 Å long and 8 Å 	in diameter</a:t>
              </a:r>
            </a:p>
            <a:p>
              <a:pPr defTabSz="915988" eaLnBrk="0" hangingPunct="0">
                <a:buFontTx/>
                <a:buChar char="•"/>
                <a:tabLst>
                  <a:tab pos="227013" algn="l"/>
                </a:tabLst>
              </a:pPr>
              <a:r>
                <a:rPr lang="en-US" sz="2400" dirty="0">
                  <a:solidFill>
                    <a:srgbClr val="000000"/>
                  </a:solidFill>
                </a:rPr>
                <a:t> confines four </a:t>
              </a:r>
              <a:r>
                <a:rPr lang="en-US" sz="2400" b="1" dirty="0">
                  <a:solidFill>
                    <a:srgbClr val="000000"/>
                  </a:solidFill>
                </a:rPr>
                <a:t>D4899</a:t>
              </a:r>
              <a:br>
                <a:rPr lang="en-US" sz="2400" b="1" dirty="0">
                  <a:solidFill>
                    <a:srgbClr val="000000"/>
                  </a:solidFill>
                </a:rPr>
              </a:br>
              <a:r>
                <a:rPr lang="en-US" sz="2400" b="1" dirty="0">
                  <a:solidFill>
                    <a:srgbClr val="000000"/>
                  </a:solidFill>
                </a:rPr>
                <a:t>	</a:t>
              </a:r>
              <a:r>
                <a:rPr lang="en-US" sz="2400" dirty="0">
                  <a:solidFill>
                    <a:srgbClr val="000000"/>
                  </a:solidFill>
                </a:rPr>
                <a:t>negative amino acids.</a:t>
              </a:r>
            </a:p>
            <a:p>
              <a:pPr defTabSz="915988" eaLnBrk="0" hangingPunct="0">
                <a:tabLst>
                  <a:tab pos="227013" algn="l"/>
                </a:tabLst>
              </a:pPr>
              <a:endParaRPr lang="en-US" sz="2400" dirty="0">
                <a:solidFill>
                  <a:srgbClr val="000000"/>
                </a:solidFill>
              </a:endParaRPr>
            </a:p>
            <a:p>
              <a:pPr defTabSz="915988" eaLnBrk="0" hangingPunct="0">
                <a:tabLst>
                  <a:tab pos="227013" algn="l"/>
                </a:tabLst>
              </a:pPr>
              <a:r>
                <a:rPr lang="en-US" sz="2800" dirty="0">
                  <a:solidFill>
                    <a:srgbClr val="000000"/>
                  </a:solidFill>
                </a:rPr>
                <a:t>Four </a:t>
              </a:r>
              <a:r>
                <a:rPr lang="en-US" sz="2800" b="1" dirty="0">
                  <a:solidFill>
                    <a:srgbClr val="000000"/>
                  </a:solidFill>
                </a:rPr>
                <a:t>E4900</a:t>
              </a:r>
              <a:r>
                <a:rPr lang="en-US" sz="2800" dirty="0">
                  <a:solidFill>
                    <a:srgbClr val="000000"/>
                  </a:solidFill>
                </a:rPr>
                <a:t> positive amino acids are on lumenal side, overlapping D4899.</a:t>
              </a:r>
            </a:p>
            <a:p>
              <a:pPr defTabSz="915988" eaLnBrk="0" hangingPunct="0">
                <a:tabLst>
                  <a:tab pos="227013" algn="l"/>
                </a:tabLst>
              </a:pPr>
              <a:endParaRPr lang="en-US" sz="2400" dirty="0">
                <a:solidFill>
                  <a:srgbClr val="000000"/>
                </a:solidFill>
              </a:endParaRPr>
            </a:p>
            <a:p>
              <a:pPr defTabSz="915988" eaLnBrk="0" hangingPunct="0">
                <a:tabLst>
                  <a:tab pos="227013" algn="l"/>
                </a:tabLst>
              </a:pPr>
              <a:r>
                <a:rPr lang="en-US" sz="2400" b="1" dirty="0">
                  <a:solidFill>
                    <a:srgbClr val="000000"/>
                  </a:solidFill>
                </a:rPr>
                <a:t>Cytosolic distributed charge</a:t>
              </a:r>
            </a:p>
          </p:txBody>
        </p:sp>
        <p:sp>
          <p:nvSpPr>
            <p:cNvPr id="220166" name="Text Box 8"/>
            <p:cNvSpPr txBox="1">
              <a:spLocks noChangeArrowheads="1"/>
            </p:cNvSpPr>
            <p:nvPr/>
          </p:nvSpPr>
          <p:spPr bwMode="auto">
            <a:xfrm>
              <a:off x="930" y="617"/>
              <a:ext cx="505" cy="327"/>
            </a:xfrm>
            <a:prstGeom prst="rect">
              <a:avLst/>
            </a:prstGeom>
            <a:solidFill>
              <a:schemeClr val="bg1"/>
            </a:solidFill>
            <a:ln w="38100" algn="ctr">
              <a:noFill/>
              <a:miter lim="800000"/>
              <a:headEnd/>
              <a:tailEnd/>
            </a:ln>
          </p:spPr>
          <p:txBody>
            <a:bodyPr>
              <a:spAutoFit/>
            </a:bodyPr>
            <a:lstStyle/>
            <a:p>
              <a:pPr algn="ctr" eaLnBrk="0" hangingPunct="0">
                <a:spcBef>
                  <a:spcPct val="50000"/>
                </a:spcBef>
              </a:pPr>
              <a:endParaRPr lang="en-US" sz="2800" b="1" dirty="0">
                <a:solidFill>
                  <a:srgbClr val="BC0000"/>
                </a:solidFill>
              </a:endParaRPr>
            </a:p>
          </p:txBody>
        </p:sp>
        <p:sp>
          <p:nvSpPr>
            <p:cNvPr id="220167" name="Rectangle 9"/>
            <p:cNvSpPr>
              <a:spLocks noChangeArrowheads="1"/>
            </p:cNvSpPr>
            <p:nvPr/>
          </p:nvSpPr>
          <p:spPr bwMode="auto">
            <a:xfrm>
              <a:off x="930" y="4745"/>
              <a:ext cx="576" cy="576"/>
            </a:xfrm>
            <a:prstGeom prst="rect">
              <a:avLst/>
            </a:prstGeom>
            <a:noFill/>
            <a:ln w="38100" algn="ctr">
              <a:noFill/>
              <a:miter lim="800000"/>
              <a:headEnd/>
              <a:tailEnd/>
            </a:ln>
          </p:spPr>
          <p:txBody>
            <a:bodyPr wrap="none" anchor="ctr">
              <a:spAutoFit/>
            </a:bodyPr>
            <a:lstStyle/>
            <a:p>
              <a:pPr algn="ctr" eaLnBrk="0" hangingPunct="0">
                <a:spcBef>
                  <a:spcPct val="50000"/>
                </a:spcBef>
              </a:pPr>
              <a:endParaRPr lang="en-US" dirty="0">
                <a:solidFill>
                  <a:srgbClr val="000000"/>
                </a:solidFill>
              </a:endParaRPr>
            </a:p>
          </p:txBody>
        </p:sp>
        <p:grpSp>
          <p:nvGrpSpPr>
            <p:cNvPr id="220168" name="Group 10"/>
            <p:cNvGrpSpPr>
              <a:grpSpLocks/>
            </p:cNvGrpSpPr>
            <p:nvPr/>
          </p:nvGrpSpPr>
          <p:grpSpPr bwMode="auto">
            <a:xfrm>
              <a:off x="0" y="0"/>
              <a:ext cx="4544" cy="4160"/>
              <a:chOff x="0" y="0"/>
              <a:chExt cx="4544" cy="4160"/>
            </a:xfrm>
          </p:grpSpPr>
          <p:grpSp>
            <p:nvGrpSpPr>
              <p:cNvPr id="220169" name="Group 11"/>
              <p:cNvGrpSpPr>
                <a:grpSpLocks/>
              </p:cNvGrpSpPr>
              <p:nvPr/>
            </p:nvGrpSpPr>
            <p:grpSpPr bwMode="auto">
              <a:xfrm>
                <a:off x="130" y="0"/>
                <a:ext cx="4414" cy="4160"/>
                <a:chOff x="130" y="0"/>
                <a:chExt cx="4414" cy="4160"/>
              </a:xfrm>
            </p:grpSpPr>
            <p:sp>
              <p:nvSpPr>
                <p:cNvPr id="220172" name="Rectangle 12"/>
                <p:cNvSpPr>
                  <a:spLocks noChangeArrowheads="1"/>
                </p:cNvSpPr>
                <p:nvPr/>
              </p:nvSpPr>
              <p:spPr bwMode="auto">
                <a:xfrm>
                  <a:off x="1939" y="0"/>
                  <a:ext cx="1624" cy="327"/>
                </a:xfrm>
                <a:prstGeom prst="rect">
                  <a:avLst/>
                </a:prstGeom>
                <a:noFill/>
                <a:ln w="9525">
                  <a:noFill/>
                  <a:miter lim="800000"/>
                  <a:headEnd/>
                  <a:tailEnd/>
                </a:ln>
              </p:spPr>
              <p:txBody>
                <a:bodyPr wrap="none" lIns="91422" tIns="45711" rIns="91422" bIns="45711">
                  <a:spAutoFit/>
                </a:bodyPr>
                <a:lstStyle/>
                <a:p>
                  <a:pPr defTabSz="915988" eaLnBrk="0" hangingPunct="0"/>
                  <a:r>
                    <a:rPr lang="en-US" sz="2800" b="1" u="sng" dirty="0">
                      <a:solidFill>
                        <a:srgbClr val="000000"/>
                      </a:solidFill>
                    </a:rPr>
                    <a:t>The Geometry</a:t>
                  </a:r>
                </a:p>
              </p:txBody>
            </p:sp>
            <p:sp>
              <p:nvSpPr>
                <p:cNvPr id="220173" name="Text Box 13"/>
                <p:cNvSpPr txBox="1">
                  <a:spLocks noChangeArrowheads="1"/>
                </p:cNvSpPr>
                <p:nvPr/>
              </p:nvSpPr>
              <p:spPr bwMode="auto">
                <a:xfrm>
                  <a:off x="1026" y="3929"/>
                  <a:ext cx="3518" cy="231"/>
                </a:xfrm>
                <a:prstGeom prst="rect">
                  <a:avLst/>
                </a:prstGeom>
                <a:noFill/>
                <a:ln w="9525">
                  <a:noFill/>
                  <a:miter lim="800000"/>
                  <a:headEnd/>
                  <a:tailEnd/>
                </a:ln>
              </p:spPr>
              <p:txBody>
                <a:bodyPr wrap="none">
                  <a:spAutoFit/>
                </a:bodyPr>
                <a:lstStyle/>
                <a:p>
                  <a:pPr algn="ctr" eaLnBrk="0" hangingPunct="0"/>
                  <a:r>
                    <a:rPr lang="en-US" sz="1800" dirty="0">
                      <a:solidFill>
                        <a:srgbClr val="000000"/>
                      </a:solidFill>
                    </a:rPr>
                    <a:t>D. Gillespie</a:t>
                  </a:r>
                  <a:r>
                    <a:rPr lang="en-US" sz="1800" i="1" dirty="0">
                      <a:solidFill>
                        <a:srgbClr val="000000"/>
                      </a:solidFill>
                    </a:rPr>
                    <a:t> et al.</a:t>
                  </a:r>
                  <a:r>
                    <a:rPr lang="en-US" sz="1800" dirty="0">
                      <a:solidFill>
                        <a:srgbClr val="000000"/>
                      </a:solidFill>
                    </a:rPr>
                    <a:t>, </a:t>
                  </a:r>
                  <a:r>
                    <a:rPr lang="en-US" sz="1800" i="1" dirty="0">
                      <a:solidFill>
                        <a:srgbClr val="000000"/>
                      </a:solidFill>
                    </a:rPr>
                    <a:t>J. Phys. Chem.</a:t>
                  </a:r>
                  <a:r>
                    <a:rPr lang="en-US" sz="1800" dirty="0">
                      <a:solidFill>
                        <a:srgbClr val="000000"/>
                      </a:solidFill>
                    </a:rPr>
                    <a:t> 109, 15598 (2005).</a:t>
                  </a:r>
                </a:p>
              </p:txBody>
            </p:sp>
            <p:sp>
              <p:nvSpPr>
                <p:cNvPr id="220174" name="Text Box 14"/>
                <p:cNvSpPr txBox="1">
                  <a:spLocks noChangeArrowheads="1"/>
                </p:cNvSpPr>
                <p:nvPr/>
              </p:nvSpPr>
              <p:spPr bwMode="auto">
                <a:xfrm>
                  <a:off x="1113" y="944"/>
                  <a:ext cx="1354" cy="327"/>
                </a:xfrm>
                <a:prstGeom prst="rect">
                  <a:avLst/>
                </a:prstGeom>
                <a:noFill/>
                <a:ln w="25400" algn="ctr">
                  <a:noFill/>
                  <a:miter lim="800000"/>
                  <a:headEnd/>
                  <a:tailEnd/>
                </a:ln>
              </p:spPr>
              <p:txBody>
                <a:bodyPr>
                  <a:spAutoFit/>
                </a:bodyPr>
                <a:lstStyle/>
                <a:p>
                  <a:pPr algn="ctr" eaLnBrk="0" hangingPunct="0">
                    <a:spcBef>
                      <a:spcPct val="50000"/>
                    </a:spcBef>
                  </a:pPr>
                  <a:r>
                    <a:rPr lang="en-US" sz="2800" i="1" dirty="0">
                      <a:solidFill>
                        <a:srgbClr val="000000"/>
                      </a:solidFill>
                    </a:rPr>
                    <a:t>Protein</a:t>
                  </a:r>
                </a:p>
              </p:txBody>
            </p:sp>
            <p:sp>
              <p:nvSpPr>
                <p:cNvPr id="220175" name="Text Box 15"/>
                <p:cNvSpPr txBox="1">
                  <a:spLocks noChangeArrowheads="1"/>
                </p:cNvSpPr>
                <p:nvPr/>
              </p:nvSpPr>
              <p:spPr bwMode="auto">
                <a:xfrm>
                  <a:off x="484" y="3092"/>
                  <a:ext cx="1354" cy="288"/>
                </a:xfrm>
                <a:prstGeom prst="rect">
                  <a:avLst/>
                </a:prstGeom>
                <a:noFill/>
                <a:ln w="25400" algn="ctr">
                  <a:noFill/>
                  <a:miter lim="800000"/>
                  <a:headEnd/>
                  <a:tailEnd/>
                </a:ln>
              </p:spPr>
              <p:txBody>
                <a:bodyPr>
                  <a:spAutoFit/>
                </a:bodyPr>
                <a:lstStyle/>
                <a:p>
                  <a:pPr algn="ctr" eaLnBrk="0" hangingPunct="0">
                    <a:spcBef>
                      <a:spcPct val="50000"/>
                    </a:spcBef>
                  </a:pPr>
                  <a:r>
                    <a:rPr lang="en-US" sz="2400" i="1" dirty="0">
                      <a:solidFill>
                        <a:srgbClr val="000000"/>
                      </a:solidFill>
                    </a:rPr>
                    <a:t>Protein</a:t>
                  </a:r>
                </a:p>
              </p:txBody>
            </p:sp>
            <p:sp>
              <p:nvSpPr>
                <p:cNvPr id="220176" name="AutoShape 16"/>
                <p:cNvSpPr>
                  <a:spLocks noChangeArrowheads="1"/>
                </p:cNvSpPr>
                <p:nvPr/>
              </p:nvSpPr>
              <p:spPr bwMode="auto">
                <a:xfrm>
                  <a:off x="130" y="1865"/>
                  <a:ext cx="3100" cy="483"/>
                </a:xfrm>
                <a:prstGeom prst="leftRightArrow">
                  <a:avLst>
                    <a:gd name="adj1" fmla="val 24111"/>
                    <a:gd name="adj2" fmla="val 75741"/>
                  </a:avLst>
                </a:prstGeom>
                <a:solidFill>
                  <a:schemeClr val="accent1">
                    <a:alpha val="27058"/>
                  </a:schemeClr>
                </a:solidFill>
                <a:ln w="41275" cmpd="thinThick" algn="ctr">
                  <a:solidFill>
                    <a:schemeClr val="accent2"/>
                  </a:solidFill>
                  <a:miter lim="800000"/>
                  <a:headEnd/>
                  <a:tailEnd/>
                </a:ln>
              </p:spPr>
              <p:txBody>
                <a:bodyPr wrap="none" anchor="ctr"/>
                <a:lstStyle/>
                <a:p>
                  <a:pPr algn="ctr" eaLnBrk="0" hangingPunct="0">
                    <a:spcBef>
                      <a:spcPct val="50000"/>
                    </a:spcBef>
                  </a:pPr>
                  <a:endParaRPr lang="en-US" dirty="0">
                    <a:solidFill>
                      <a:srgbClr val="000000"/>
                    </a:solidFill>
                  </a:endParaRPr>
                </a:p>
              </p:txBody>
            </p:sp>
          </p:grpSp>
          <p:sp>
            <p:nvSpPr>
              <p:cNvPr id="220170" name="Text Box 17"/>
              <p:cNvSpPr txBox="1">
                <a:spLocks noChangeArrowheads="1"/>
              </p:cNvSpPr>
              <p:nvPr/>
            </p:nvSpPr>
            <p:spPr bwMode="auto">
              <a:xfrm>
                <a:off x="0" y="1357"/>
                <a:ext cx="896" cy="173"/>
              </a:xfrm>
              <a:prstGeom prst="rect">
                <a:avLst/>
              </a:prstGeom>
              <a:noFill/>
              <a:ln w="38100" algn="ctr">
                <a:noFill/>
                <a:miter lim="800000"/>
                <a:headEnd/>
                <a:tailEnd/>
              </a:ln>
            </p:spPr>
            <p:txBody>
              <a:bodyPr>
                <a:spAutoFit/>
              </a:bodyPr>
              <a:lstStyle/>
              <a:p>
                <a:pPr algn="ctr" eaLnBrk="0" hangingPunct="0">
                  <a:spcBef>
                    <a:spcPct val="50000"/>
                  </a:spcBef>
                </a:pPr>
                <a:r>
                  <a:rPr lang="en-US" sz="1200" b="1" dirty="0">
                    <a:solidFill>
                      <a:srgbClr val="000000"/>
                    </a:solidFill>
                  </a:rPr>
                  <a:t>Cytoplasm</a:t>
                </a:r>
              </a:p>
            </p:txBody>
          </p:sp>
          <p:sp>
            <p:nvSpPr>
              <p:cNvPr id="220171" name="Text Box 18"/>
              <p:cNvSpPr txBox="1">
                <a:spLocks noChangeArrowheads="1"/>
              </p:cNvSpPr>
              <p:nvPr/>
            </p:nvSpPr>
            <p:spPr bwMode="auto">
              <a:xfrm>
                <a:off x="2467" y="1357"/>
                <a:ext cx="896" cy="173"/>
              </a:xfrm>
              <a:prstGeom prst="rect">
                <a:avLst/>
              </a:prstGeom>
              <a:noFill/>
              <a:ln w="38100" algn="ctr">
                <a:noFill/>
                <a:miter lim="800000"/>
                <a:headEnd/>
                <a:tailEnd/>
              </a:ln>
            </p:spPr>
            <p:txBody>
              <a:bodyPr>
                <a:spAutoFit/>
              </a:bodyPr>
              <a:lstStyle/>
              <a:p>
                <a:pPr algn="ctr" eaLnBrk="0" hangingPunct="0">
                  <a:spcBef>
                    <a:spcPct val="50000"/>
                  </a:spcBef>
                </a:pPr>
                <a:r>
                  <a:rPr lang="en-US" sz="1200" b="1" dirty="0">
                    <a:solidFill>
                      <a:srgbClr val="000000"/>
                    </a:solidFill>
                  </a:rPr>
                  <a:t>Lumen</a:t>
                </a:r>
              </a:p>
            </p:txBody>
          </p:sp>
        </p:grpSp>
      </p:grpSp>
    </p:spTree>
    <p:extLst>
      <p:ext uri="{BB962C8B-B14F-4D97-AF65-F5344CB8AC3E}">
        <p14:creationId xmlns:p14="http://schemas.microsoft.com/office/powerpoint/2010/main" val="14278016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Slide Number Placeholder 3"/>
          <p:cNvSpPr>
            <a:spLocks noGrp="1"/>
          </p:cNvSpPr>
          <p:nvPr>
            <p:ph type="sldNum" sz="quarter" idx="12"/>
          </p:nvPr>
        </p:nvSpPr>
        <p:spPr>
          <a:noFill/>
        </p:spPr>
        <p:txBody>
          <a:bodyPr/>
          <a:lstStyle/>
          <a:p>
            <a:fld id="{BDACEA75-45F3-4534-99AA-6467395A6FA2}" type="slidenum">
              <a:rPr lang="en-US" smtClean="0">
                <a:cs typeface="Arial" pitchFamily="34" charset="0"/>
              </a:rPr>
              <a:pPr/>
              <a:t>91</a:t>
            </a:fld>
            <a:endParaRPr lang="en-US" dirty="0" smtClean="0">
              <a:cs typeface="Arial" pitchFamily="34" charset="0"/>
            </a:endParaRPr>
          </a:p>
        </p:txBody>
      </p:sp>
      <p:grpSp>
        <p:nvGrpSpPr>
          <p:cNvPr id="221187" name="Group 2"/>
          <p:cNvGrpSpPr>
            <a:grpSpLocks/>
          </p:cNvGrpSpPr>
          <p:nvPr/>
        </p:nvGrpSpPr>
        <p:grpSpPr bwMode="auto">
          <a:xfrm>
            <a:off x="598488" y="0"/>
            <a:ext cx="8545512" cy="6858000"/>
            <a:chOff x="377" y="0"/>
            <a:chExt cx="5383" cy="4320"/>
          </a:xfrm>
        </p:grpSpPr>
        <p:pic>
          <p:nvPicPr>
            <p:cNvPr id="221188" name="Picture 3"/>
            <p:cNvPicPr>
              <a:picLocks noChangeAspect="1" noChangeArrowheads="1"/>
            </p:cNvPicPr>
            <p:nvPr/>
          </p:nvPicPr>
          <p:blipFill>
            <a:blip r:embed="rId3" cstate="print"/>
            <a:srcRect/>
            <a:stretch>
              <a:fillRect/>
            </a:stretch>
          </p:blipFill>
          <p:spPr bwMode="auto">
            <a:xfrm>
              <a:off x="626" y="182"/>
              <a:ext cx="3273" cy="4031"/>
            </a:xfrm>
            <a:prstGeom prst="rect">
              <a:avLst/>
            </a:prstGeom>
            <a:noFill/>
            <a:ln w="9525">
              <a:noFill/>
              <a:miter lim="800000"/>
              <a:headEnd/>
              <a:tailEnd/>
            </a:ln>
          </p:spPr>
        </p:pic>
        <p:sp>
          <p:nvSpPr>
            <p:cNvPr id="221189" name="Text Box 4"/>
            <p:cNvSpPr txBox="1">
              <a:spLocks noChangeArrowheads="1"/>
            </p:cNvSpPr>
            <p:nvPr/>
          </p:nvSpPr>
          <p:spPr bwMode="auto">
            <a:xfrm>
              <a:off x="3503" y="4128"/>
              <a:ext cx="2257" cy="192"/>
            </a:xfrm>
            <a:prstGeom prst="rect">
              <a:avLst/>
            </a:prstGeom>
            <a:noFill/>
            <a:ln w="25400" algn="ctr">
              <a:noFill/>
              <a:miter lim="800000"/>
              <a:headEnd/>
              <a:tailEnd/>
            </a:ln>
          </p:spPr>
          <p:txBody>
            <a:bodyPr>
              <a:spAutoFit/>
            </a:bodyPr>
            <a:lstStyle/>
            <a:p>
              <a:pPr algn="ctr" eaLnBrk="0" hangingPunct="0">
                <a:spcBef>
                  <a:spcPct val="50000"/>
                </a:spcBef>
              </a:pPr>
              <a:r>
                <a:rPr lang="en-US" sz="1400" b="1" dirty="0">
                  <a:solidFill>
                    <a:srgbClr val="000000"/>
                  </a:solidFill>
                </a:rPr>
                <a:t>Nonner, Gillespie, Eisenberg</a:t>
              </a:r>
            </a:p>
          </p:txBody>
        </p:sp>
        <p:sp>
          <p:nvSpPr>
            <p:cNvPr id="221190" name="Text Box 5"/>
            <p:cNvSpPr txBox="1">
              <a:spLocks noChangeArrowheads="1"/>
            </p:cNvSpPr>
            <p:nvPr/>
          </p:nvSpPr>
          <p:spPr bwMode="auto">
            <a:xfrm>
              <a:off x="377" y="0"/>
              <a:ext cx="3983" cy="548"/>
            </a:xfrm>
            <a:prstGeom prst="rect">
              <a:avLst/>
            </a:prstGeom>
            <a:solidFill>
              <a:schemeClr val="bg1"/>
            </a:solidFill>
            <a:ln w="25400" algn="ctr">
              <a:noFill/>
              <a:miter lim="800000"/>
              <a:headEnd/>
              <a:tailEnd/>
            </a:ln>
          </p:spPr>
          <p:txBody>
            <a:bodyPr>
              <a:spAutoFit/>
            </a:bodyPr>
            <a:lstStyle/>
            <a:p>
              <a:pPr algn="ctr" eaLnBrk="0" hangingPunct="0">
                <a:spcBef>
                  <a:spcPct val="50000"/>
                </a:spcBef>
              </a:pPr>
              <a:r>
                <a:rPr lang="en-US" sz="2400" b="1" dirty="0">
                  <a:solidFill>
                    <a:srgbClr val="333399"/>
                  </a:solidFill>
                </a:rPr>
                <a:t>        </a:t>
              </a:r>
              <a:r>
                <a:rPr lang="en-US" sz="2400" b="1" u="sng" dirty="0">
                  <a:solidFill>
                    <a:srgbClr val="333399"/>
                  </a:solidFill>
                </a:rPr>
                <a:t>DFT/PNP</a:t>
              </a:r>
              <a:r>
                <a:rPr lang="en-US" sz="2400" b="1" dirty="0">
                  <a:solidFill>
                    <a:srgbClr val="333399"/>
                  </a:solidFill>
                </a:rPr>
                <a:t> </a:t>
              </a:r>
              <a:r>
                <a:rPr lang="en-US" sz="2400" i="1" dirty="0">
                  <a:solidFill>
                    <a:srgbClr val="333399"/>
                  </a:solidFill>
                </a:rPr>
                <a:t>vs</a:t>
              </a:r>
              <a:r>
                <a:rPr lang="en-US" sz="2400" b="1" dirty="0">
                  <a:solidFill>
                    <a:srgbClr val="333399"/>
                  </a:solidFill>
                </a:rPr>
                <a:t> </a:t>
              </a:r>
              <a:r>
                <a:rPr lang="en-US" sz="2400" b="1" u="sng" dirty="0">
                  <a:solidFill>
                    <a:srgbClr val="333399"/>
                  </a:solidFill>
                </a:rPr>
                <a:t>Monte Carlo</a:t>
              </a:r>
              <a:r>
                <a:rPr lang="en-US" sz="2400" b="1" dirty="0">
                  <a:solidFill>
                    <a:srgbClr val="333399"/>
                  </a:solidFill>
                </a:rPr>
                <a:t> Simulations</a:t>
              </a:r>
            </a:p>
            <a:p>
              <a:pPr algn="ctr" eaLnBrk="0" hangingPunct="0">
                <a:spcBef>
                  <a:spcPct val="50000"/>
                </a:spcBef>
              </a:pPr>
              <a:r>
                <a:rPr lang="en-US" sz="1800" b="1" dirty="0">
                  <a:solidFill>
                    <a:srgbClr val="000000"/>
                  </a:solidFill>
                  <a:latin typeface="Times New Roman" pitchFamily="18" charset="0"/>
                </a:rPr>
                <a:t>Concentration Profiles</a:t>
              </a:r>
              <a:endParaRPr lang="en-US" sz="2400" b="1" dirty="0">
                <a:solidFill>
                  <a:srgbClr val="000000"/>
                </a:solidFill>
                <a:latin typeface="Times New Roman" pitchFamily="18" charset="0"/>
              </a:endParaRPr>
            </a:p>
          </p:txBody>
        </p:sp>
        <p:sp>
          <p:nvSpPr>
            <p:cNvPr id="221191" name="Oval 6"/>
            <p:cNvSpPr>
              <a:spLocks noChangeArrowheads="1"/>
            </p:cNvSpPr>
            <p:nvPr/>
          </p:nvSpPr>
          <p:spPr bwMode="auto">
            <a:xfrm>
              <a:off x="1517" y="2374"/>
              <a:ext cx="147" cy="199"/>
            </a:xfrm>
            <a:prstGeom prst="ellipse">
              <a:avLst/>
            </a:prstGeom>
            <a:solidFill>
              <a:srgbClr val="FFB7DB">
                <a:alpha val="30196"/>
              </a:srgbClr>
            </a:solidFill>
            <a:ln w="25400" algn="ctr">
              <a:noFill/>
              <a:round/>
              <a:headEnd/>
              <a:tailEnd/>
            </a:ln>
          </p:spPr>
          <p:txBody>
            <a:bodyPr wrap="none" anchor="ctr">
              <a:spAutoFit/>
            </a:bodyPr>
            <a:lstStyle/>
            <a:p>
              <a:pPr algn="ctr" eaLnBrk="0" hangingPunct="0">
                <a:spcBef>
                  <a:spcPct val="50000"/>
                </a:spcBef>
              </a:pPr>
              <a:endParaRPr lang="en-US" dirty="0">
                <a:solidFill>
                  <a:srgbClr val="000000"/>
                </a:solidFill>
              </a:endParaRPr>
            </a:p>
          </p:txBody>
        </p:sp>
        <p:sp>
          <p:nvSpPr>
            <p:cNvPr id="221192" name="Text Box 7"/>
            <p:cNvSpPr txBox="1">
              <a:spLocks noChangeArrowheads="1"/>
            </p:cNvSpPr>
            <p:nvPr/>
          </p:nvSpPr>
          <p:spPr bwMode="auto">
            <a:xfrm>
              <a:off x="1011" y="2594"/>
              <a:ext cx="563" cy="212"/>
            </a:xfrm>
            <a:prstGeom prst="rect">
              <a:avLst/>
            </a:prstGeom>
            <a:noFill/>
            <a:ln w="25400" algn="ctr">
              <a:noFill/>
              <a:miter lim="800000"/>
              <a:headEnd/>
              <a:tailEnd/>
            </a:ln>
          </p:spPr>
          <p:txBody>
            <a:bodyPr>
              <a:spAutoFit/>
            </a:bodyPr>
            <a:lstStyle/>
            <a:p>
              <a:pPr algn="ctr" eaLnBrk="0" hangingPunct="0">
                <a:spcBef>
                  <a:spcPct val="50000"/>
                </a:spcBef>
              </a:pPr>
              <a:r>
                <a:rPr lang="en-US" b="1" i="1" dirty="0">
                  <a:solidFill>
                    <a:srgbClr val="FF2D96"/>
                  </a:solidFill>
                </a:rPr>
                <a:t>Misfit</a:t>
              </a:r>
            </a:p>
          </p:txBody>
        </p:sp>
        <p:sp>
          <p:nvSpPr>
            <p:cNvPr id="221193" name="Line 8"/>
            <p:cNvSpPr>
              <a:spLocks noChangeShapeType="1"/>
            </p:cNvSpPr>
            <p:nvPr/>
          </p:nvSpPr>
          <p:spPr bwMode="auto">
            <a:xfrm flipV="1">
              <a:off x="1472" y="2490"/>
              <a:ext cx="83" cy="140"/>
            </a:xfrm>
            <a:prstGeom prst="line">
              <a:avLst/>
            </a:prstGeom>
            <a:noFill/>
            <a:ln w="12700">
              <a:solidFill>
                <a:srgbClr val="FF2D96"/>
              </a:solidFill>
              <a:round/>
              <a:headEnd/>
              <a:tailEnd type="arrow" w="med" len="med"/>
            </a:ln>
          </p:spPr>
          <p:txBody>
            <a:bodyPr>
              <a:spAutoFit/>
            </a:bodyPr>
            <a:lstStyle/>
            <a:p>
              <a:endParaRPr lang="en-US" dirty="0">
                <a:solidFill>
                  <a:srgbClr val="000000"/>
                </a:solidFill>
              </a:endParaRPr>
            </a:p>
          </p:txBody>
        </p:sp>
      </p:grpSp>
    </p:spTree>
    <p:extLst>
      <p:ext uri="{BB962C8B-B14F-4D97-AF65-F5344CB8AC3E}">
        <p14:creationId xmlns:p14="http://schemas.microsoft.com/office/powerpoint/2010/main" val="42083554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3"/>
          <p:cNvSpPr>
            <a:spLocks noGrp="1"/>
          </p:cNvSpPr>
          <p:nvPr>
            <p:ph type="sldNum" sz="quarter" idx="12"/>
          </p:nvPr>
        </p:nvSpPr>
        <p:spPr>
          <a:noFill/>
        </p:spPr>
        <p:txBody>
          <a:bodyPr/>
          <a:lstStyle/>
          <a:p>
            <a:fld id="{5207C689-DB26-443C-8D2B-0A8C86CAF35F}" type="slidenum">
              <a:rPr lang="en-US" smtClean="0">
                <a:latin typeface="Arial" pitchFamily="34" charset="0"/>
                <a:cs typeface="Arial" pitchFamily="34" charset="0"/>
              </a:rPr>
              <a:pPr/>
              <a:t>92</a:t>
            </a:fld>
            <a:endParaRPr lang="en-US" dirty="0" smtClean="0">
              <a:latin typeface="Arial" pitchFamily="34" charset="0"/>
              <a:cs typeface="Arial" pitchFamily="34" charset="0"/>
            </a:endParaRPr>
          </a:p>
        </p:txBody>
      </p:sp>
      <p:grpSp>
        <p:nvGrpSpPr>
          <p:cNvPr id="222211" name="Group 33"/>
          <p:cNvGrpSpPr>
            <a:grpSpLocks/>
          </p:cNvGrpSpPr>
          <p:nvPr/>
        </p:nvGrpSpPr>
        <p:grpSpPr bwMode="auto">
          <a:xfrm>
            <a:off x="846138" y="0"/>
            <a:ext cx="7675562" cy="6734175"/>
            <a:chOff x="533" y="0"/>
            <a:chExt cx="4835" cy="4242"/>
          </a:xfrm>
        </p:grpSpPr>
        <p:grpSp>
          <p:nvGrpSpPr>
            <p:cNvPr id="222213" name="Group 32"/>
            <p:cNvGrpSpPr>
              <a:grpSpLocks/>
            </p:cNvGrpSpPr>
            <p:nvPr/>
          </p:nvGrpSpPr>
          <p:grpSpPr bwMode="auto">
            <a:xfrm>
              <a:off x="533" y="0"/>
              <a:ext cx="4835" cy="4242"/>
              <a:chOff x="533" y="0"/>
              <a:chExt cx="4835" cy="4242"/>
            </a:xfrm>
          </p:grpSpPr>
          <p:pic>
            <p:nvPicPr>
              <p:cNvPr id="222223" name="Picture 3" descr="dival"/>
              <p:cNvPicPr>
                <a:picLocks noChangeAspect="1" noChangeArrowheads="1"/>
              </p:cNvPicPr>
              <p:nvPr/>
            </p:nvPicPr>
            <p:blipFill>
              <a:blip r:embed="rId3" cstate="print"/>
              <a:srcRect t="1402"/>
              <a:stretch>
                <a:fillRect/>
              </a:stretch>
            </p:blipFill>
            <p:spPr bwMode="auto">
              <a:xfrm>
                <a:off x="704" y="288"/>
                <a:ext cx="4664" cy="3937"/>
              </a:xfrm>
              <a:prstGeom prst="rect">
                <a:avLst/>
              </a:prstGeom>
              <a:noFill/>
              <a:ln w="63500">
                <a:solidFill>
                  <a:srgbClr val="FFFFFF"/>
                </a:solidFill>
                <a:miter lim="800000"/>
                <a:headEnd/>
                <a:tailEnd/>
              </a:ln>
            </p:spPr>
          </p:pic>
          <p:sp>
            <p:nvSpPr>
              <p:cNvPr id="222224" name="Text Box 4"/>
              <p:cNvSpPr txBox="1">
                <a:spLocks noChangeArrowheads="1"/>
              </p:cNvSpPr>
              <p:nvPr/>
            </p:nvSpPr>
            <p:spPr bwMode="auto">
              <a:xfrm>
                <a:off x="2552" y="0"/>
                <a:ext cx="970" cy="288"/>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2400" b="1" u="sng" dirty="0">
                    <a:solidFill>
                      <a:srgbClr val="003366"/>
                    </a:solidFill>
                  </a:rPr>
                  <a:t>Divalents</a:t>
                </a:r>
              </a:p>
            </p:txBody>
          </p:sp>
          <p:sp>
            <p:nvSpPr>
              <p:cNvPr id="222225" name="Text Box 5"/>
              <p:cNvSpPr txBox="1">
                <a:spLocks noChangeArrowheads="1"/>
              </p:cNvSpPr>
              <p:nvPr/>
            </p:nvSpPr>
            <p:spPr bwMode="auto">
              <a:xfrm>
                <a:off x="830" y="585"/>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dirty="0">
                    <a:solidFill>
                      <a:srgbClr val="000202"/>
                    </a:solidFill>
                  </a:rPr>
                  <a:t>KCl</a:t>
                </a:r>
              </a:p>
              <a:p>
                <a:pPr defTabSz="915988" eaLnBrk="0" hangingPunct="0"/>
                <a:r>
                  <a:rPr lang="en-US" sz="1700" dirty="0">
                    <a:solidFill>
                      <a:srgbClr val="000202"/>
                    </a:solidFill>
                  </a:rPr>
                  <a:t>CaCl</a:t>
                </a:r>
                <a:r>
                  <a:rPr lang="en-US" sz="1700" baseline="-25000" dirty="0">
                    <a:solidFill>
                      <a:srgbClr val="000202"/>
                    </a:solidFill>
                  </a:rPr>
                  <a:t>2</a:t>
                </a:r>
                <a:endParaRPr lang="en-US" sz="1700" dirty="0">
                  <a:solidFill>
                    <a:srgbClr val="000202"/>
                  </a:solidFill>
                </a:endParaRPr>
              </a:p>
            </p:txBody>
          </p:sp>
          <p:sp>
            <p:nvSpPr>
              <p:cNvPr id="222226" name="Text Box 6"/>
              <p:cNvSpPr txBox="1">
                <a:spLocks noChangeArrowheads="1"/>
              </p:cNvSpPr>
              <p:nvPr/>
            </p:nvSpPr>
            <p:spPr bwMode="auto">
              <a:xfrm>
                <a:off x="830" y="2601"/>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dirty="0">
                    <a:solidFill>
                      <a:srgbClr val="000202"/>
                    </a:solidFill>
                  </a:rPr>
                  <a:t>CsCl</a:t>
                </a:r>
              </a:p>
              <a:p>
                <a:pPr defTabSz="915988" eaLnBrk="0" hangingPunct="0"/>
                <a:r>
                  <a:rPr lang="en-US" sz="1700" dirty="0">
                    <a:solidFill>
                      <a:srgbClr val="000202"/>
                    </a:solidFill>
                  </a:rPr>
                  <a:t>CaCl</a:t>
                </a:r>
                <a:r>
                  <a:rPr lang="en-US" sz="1700" baseline="-25000" dirty="0">
                    <a:solidFill>
                      <a:srgbClr val="000202"/>
                    </a:solidFill>
                  </a:rPr>
                  <a:t>2</a:t>
                </a:r>
                <a:endParaRPr lang="en-US" sz="1700" dirty="0">
                  <a:solidFill>
                    <a:srgbClr val="000202"/>
                  </a:solidFill>
                </a:endParaRPr>
              </a:p>
            </p:txBody>
          </p:sp>
          <p:sp>
            <p:nvSpPr>
              <p:cNvPr id="222227" name="Text Box 7"/>
              <p:cNvSpPr txBox="1">
                <a:spLocks noChangeArrowheads="1"/>
              </p:cNvSpPr>
              <p:nvPr/>
            </p:nvSpPr>
            <p:spPr bwMode="auto">
              <a:xfrm>
                <a:off x="3266" y="585"/>
                <a:ext cx="467"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dirty="0">
                    <a:solidFill>
                      <a:srgbClr val="000202"/>
                    </a:solidFill>
                  </a:rPr>
                  <a:t>NaCl</a:t>
                </a:r>
              </a:p>
              <a:p>
                <a:pPr defTabSz="915988" eaLnBrk="0" hangingPunct="0"/>
                <a:r>
                  <a:rPr lang="en-US" sz="1700" dirty="0">
                    <a:solidFill>
                      <a:srgbClr val="000202"/>
                    </a:solidFill>
                  </a:rPr>
                  <a:t>CaCl</a:t>
                </a:r>
                <a:r>
                  <a:rPr lang="en-US" sz="1700" baseline="-25000" dirty="0">
                    <a:solidFill>
                      <a:srgbClr val="000202"/>
                    </a:solidFill>
                  </a:rPr>
                  <a:t>2</a:t>
                </a:r>
                <a:endParaRPr lang="en-US" sz="1700" dirty="0">
                  <a:solidFill>
                    <a:srgbClr val="000202"/>
                  </a:solidFill>
                </a:endParaRPr>
              </a:p>
            </p:txBody>
          </p:sp>
          <p:sp>
            <p:nvSpPr>
              <p:cNvPr id="222228" name="Text Box 8"/>
              <p:cNvSpPr txBox="1">
                <a:spLocks noChangeArrowheads="1"/>
              </p:cNvSpPr>
              <p:nvPr/>
            </p:nvSpPr>
            <p:spPr bwMode="auto">
              <a:xfrm>
                <a:off x="3266" y="2601"/>
                <a:ext cx="482" cy="384"/>
              </a:xfrm>
              <a:prstGeom prst="rect">
                <a:avLst/>
              </a:prstGeom>
              <a:solidFill>
                <a:srgbClr val="FFFFFF"/>
              </a:solidFill>
              <a:ln w="9525">
                <a:noFill/>
                <a:miter lim="800000"/>
                <a:headEnd/>
                <a:tailEnd/>
              </a:ln>
            </p:spPr>
            <p:txBody>
              <a:bodyPr wrap="none" lIns="91422" tIns="45711" rIns="91422" bIns="45711">
                <a:spAutoFit/>
              </a:bodyPr>
              <a:lstStyle/>
              <a:p>
                <a:pPr defTabSz="915988" eaLnBrk="0" hangingPunct="0"/>
                <a:r>
                  <a:rPr lang="en-US" sz="1700" dirty="0">
                    <a:solidFill>
                      <a:srgbClr val="000202"/>
                    </a:solidFill>
                  </a:rPr>
                  <a:t>KCl</a:t>
                </a:r>
              </a:p>
              <a:p>
                <a:pPr defTabSz="915988" eaLnBrk="0" hangingPunct="0"/>
                <a:r>
                  <a:rPr lang="en-US" sz="1700" dirty="0">
                    <a:solidFill>
                      <a:srgbClr val="000202"/>
                    </a:solidFill>
                  </a:rPr>
                  <a:t>MgCl</a:t>
                </a:r>
                <a:r>
                  <a:rPr lang="en-US" sz="1700" baseline="-25000" dirty="0">
                    <a:solidFill>
                      <a:srgbClr val="000202"/>
                    </a:solidFill>
                  </a:rPr>
                  <a:t>2</a:t>
                </a:r>
                <a:endParaRPr lang="en-US" sz="1700" dirty="0">
                  <a:solidFill>
                    <a:srgbClr val="000202"/>
                  </a:solidFill>
                </a:endParaRPr>
              </a:p>
            </p:txBody>
          </p:sp>
          <p:sp>
            <p:nvSpPr>
              <p:cNvPr id="222229" name="Oval 9"/>
              <p:cNvSpPr>
                <a:spLocks noChangeArrowheads="1"/>
              </p:cNvSpPr>
              <p:nvPr/>
            </p:nvSpPr>
            <p:spPr bwMode="auto">
              <a:xfrm>
                <a:off x="686" y="3392"/>
                <a:ext cx="903" cy="850"/>
              </a:xfrm>
              <a:prstGeom prst="ellipse">
                <a:avLst/>
              </a:prstGeom>
              <a:solidFill>
                <a:srgbClr val="FF99CC">
                  <a:alpha val="30196"/>
                </a:srgbClr>
              </a:solidFill>
              <a:ln w="25400" algn="ctr">
                <a:noFill/>
                <a:round/>
                <a:headEnd/>
                <a:tailEnd/>
              </a:ln>
            </p:spPr>
            <p:txBody>
              <a:bodyPr anchor="ctr">
                <a:spAutoFit/>
              </a:bodyPr>
              <a:lstStyle/>
              <a:p>
                <a:pPr algn="ctr" eaLnBrk="0" hangingPunct="0">
                  <a:spcBef>
                    <a:spcPct val="50000"/>
                  </a:spcBef>
                </a:pPr>
                <a:endParaRPr lang="en-US" dirty="0">
                  <a:solidFill>
                    <a:srgbClr val="FFFF00"/>
                  </a:solidFill>
                </a:endParaRPr>
              </a:p>
            </p:txBody>
          </p:sp>
          <p:grpSp>
            <p:nvGrpSpPr>
              <p:cNvPr id="222230" name="Group 10"/>
              <p:cNvGrpSpPr>
                <a:grpSpLocks/>
              </p:cNvGrpSpPr>
              <p:nvPr/>
            </p:nvGrpSpPr>
            <p:grpSpPr bwMode="auto">
              <a:xfrm>
                <a:off x="533" y="3095"/>
                <a:ext cx="730" cy="316"/>
                <a:chOff x="377" y="3095"/>
                <a:chExt cx="730" cy="316"/>
              </a:xfrm>
            </p:grpSpPr>
            <p:sp>
              <p:nvSpPr>
                <p:cNvPr id="222231" name="Text Box 11"/>
                <p:cNvSpPr txBox="1">
                  <a:spLocks noChangeArrowheads="1"/>
                </p:cNvSpPr>
                <p:nvPr/>
              </p:nvSpPr>
              <p:spPr bwMode="auto">
                <a:xfrm>
                  <a:off x="377" y="3095"/>
                  <a:ext cx="73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FF2D96"/>
                      </a:solidFill>
                    </a:rPr>
                    <a:t>Misfit</a:t>
                  </a:r>
                </a:p>
              </p:txBody>
            </p:sp>
            <p:sp>
              <p:nvSpPr>
                <p:cNvPr id="222232" name="Line 12"/>
                <p:cNvSpPr>
                  <a:spLocks noChangeShapeType="1"/>
                </p:cNvSpPr>
                <p:nvPr/>
              </p:nvSpPr>
              <p:spPr bwMode="auto">
                <a:xfrm>
                  <a:off x="718" y="3278"/>
                  <a:ext cx="89" cy="133"/>
                </a:xfrm>
                <a:prstGeom prst="line">
                  <a:avLst/>
                </a:prstGeom>
                <a:noFill/>
                <a:ln w="25400">
                  <a:solidFill>
                    <a:srgbClr val="FF2D96"/>
                  </a:solidFill>
                  <a:round/>
                  <a:headEnd/>
                  <a:tailEnd type="arrow" w="med" len="med"/>
                </a:ln>
              </p:spPr>
              <p:txBody>
                <a:bodyPr>
                  <a:spAutoFit/>
                </a:bodyPr>
                <a:lstStyle/>
                <a:p>
                  <a:endParaRPr lang="en-US" dirty="0">
                    <a:solidFill>
                      <a:srgbClr val="FFFF00"/>
                    </a:solidFill>
                  </a:endParaRPr>
                </a:p>
              </p:txBody>
            </p:sp>
            <p:sp>
              <p:nvSpPr>
                <p:cNvPr id="222233" name="Oval 13"/>
                <p:cNvSpPr>
                  <a:spLocks noChangeArrowheads="1"/>
                </p:cNvSpPr>
                <p:nvPr/>
              </p:nvSpPr>
              <p:spPr bwMode="auto">
                <a:xfrm>
                  <a:off x="551" y="3104"/>
                  <a:ext cx="384" cy="173"/>
                </a:xfrm>
                <a:prstGeom prst="ellipse">
                  <a:avLst/>
                </a:prstGeom>
                <a:noFill/>
                <a:ln w="25400" algn="ctr">
                  <a:solidFill>
                    <a:srgbClr val="FF99CC"/>
                  </a:solidFill>
                  <a:round/>
                  <a:headEnd/>
                  <a:tailEnd/>
                </a:ln>
              </p:spPr>
              <p:txBody>
                <a:bodyPr wrap="none" anchor="ctr">
                  <a:spAutoFit/>
                </a:bodyPr>
                <a:lstStyle/>
                <a:p>
                  <a:pPr algn="ctr" eaLnBrk="0" hangingPunct="0">
                    <a:spcBef>
                      <a:spcPct val="50000"/>
                    </a:spcBef>
                  </a:pPr>
                  <a:endParaRPr lang="en-US" dirty="0">
                    <a:solidFill>
                      <a:srgbClr val="FFFF00"/>
                    </a:solidFill>
                  </a:endParaRPr>
                </a:p>
              </p:txBody>
            </p:sp>
          </p:grpSp>
        </p:grpSp>
        <p:grpSp>
          <p:nvGrpSpPr>
            <p:cNvPr id="222214" name="Group 31"/>
            <p:cNvGrpSpPr>
              <a:grpSpLocks/>
            </p:cNvGrpSpPr>
            <p:nvPr/>
          </p:nvGrpSpPr>
          <p:grpSpPr bwMode="auto">
            <a:xfrm>
              <a:off x="3146" y="1256"/>
              <a:ext cx="517" cy="448"/>
              <a:chOff x="3146" y="1256"/>
              <a:chExt cx="517" cy="448"/>
            </a:xfrm>
          </p:grpSpPr>
          <p:sp>
            <p:nvSpPr>
              <p:cNvPr id="222220" name="Text Box 15"/>
              <p:cNvSpPr txBox="1">
                <a:spLocks noChangeArrowheads="1"/>
              </p:cNvSpPr>
              <p:nvPr/>
            </p:nvSpPr>
            <p:spPr bwMode="auto">
              <a:xfrm>
                <a:off x="3180" y="1256"/>
                <a:ext cx="393" cy="192"/>
              </a:xfrm>
              <a:prstGeom prst="rect">
                <a:avLst/>
              </a:prstGeom>
              <a:solidFill>
                <a:srgbClr val="FFFFFF"/>
              </a:solidFill>
              <a:ln w="25400" algn="ctr">
                <a:noFill/>
                <a:miter lim="800000"/>
                <a:headEnd/>
                <a:tailEnd/>
              </a:ln>
            </p:spPr>
            <p:txBody>
              <a:bodyPr wrap="none" lIns="0" rIns="0"/>
              <a:lstStyle/>
              <a:p>
                <a:pPr algn="ctr" eaLnBrk="0" hangingPunct="0">
                  <a:spcBef>
                    <a:spcPct val="50000"/>
                  </a:spcBef>
                </a:pPr>
                <a:r>
                  <a:rPr lang="en-US" sz="1400" b="1" i="1" dirty="0">
                    <a:solidFill>
                      <a:srgbClr val="FF2D96"/>
                    </a:solidFill>
                  </a:rPr>
                  <a:t>Misfit</a:t>
                </a:r>
              </a:p>
            </p:txBody>
          </p:sp>
          <p:sp>
            <p:nvSpPr>
              <p:cNvPr id="222221" name="Oval 16"/>
              <p:cNvSpPr>
                <a:spLocks noChangeArrowheads="1"/>
              </p:cNvSpPr>
              <p:nvPr/>
            </p:nvSpPr>
            <p:spPr bwMode="auto">
              <a:xfrm>
                <a:off x="3181" y="1269"/>
                <a:ext cx="396" cy="164"/>
              </a:xfrm>
              <a:prstGeom prst="ellipse">
                <a:avLst/>
              </a:prstGeom>
              <a:noFill/>
              <a:ln w="25400" algn="ctr">
                <a:solidFill>
                  <a:srgbClr val="FF99CC"/>
                </a:solidFill>
                <a:round/>
                <a:headEnd/>
                <a:tailEnd/>
              </a:ln>
            </p:spPr>
            <p:txBody>
              <a:bodyPr anchor="ctr">
                <a:spAutoFit/>
              </a:bodyPr>
              <a:lstStyle/>
              <a:p>
                <a:pPr algn="ctr" eaLnBrk="0" hangingPunct="0">
                  <a:spcBef>
                    <a:spcPct val="50000"/>
                  </a:spcBef>
                </a:pPr>
                <a:endParaRPr lang="en-US" dirty="0">
                  <a:solidFill>
                    <a:srgbClr val="FFFF00"/>
                  </a:solidFill>
                </a:endParaRPr>
              </a:p>
            </p:txBody>
          </p:sp>
          <p:sp>
            <p:nvSpPr>
              <p:cNvPr id="222222" name="Oval 17"/>
              <p:cNvSpPr>
                <a:spLocks noChangeArrowheads="1"/>
              </p:cNvSpPr>
              <p:nvPr/>
            </p:nvSpPr>
            <p:spPr bwMode="auto">
              <a:xfrm rot="-1160143">
                <a:off x="3146" y="1513"/>
                <a:ext cx="517" cy="191"/>
              </a:xfrm>
              <a:prstGeom prst="ellipse">
                <a:avLst/>
              </a:prstGeom>
              <a:solidFill>
                <a:srgbClr val="FF99CC">
                  <a:alpha val="27058"/>
                </a:srgbClr>
              </a:solidFill>
              <a:ln w="25400" algn="ctr">
                <a:noFill/>
                <a:round/>
                <a:headEnd/>
                <a:tailEnd/>
              </a:ln>
            </p:spPr>
            <p:txBody>
              <a:bodyPr anchor="ctr">
                <a:spAutoFit/>
              </a:bodyPr>
              <a:lstStyle/>
              <a:p>
                <a:pPr algn="ctr" eaLnBrk="0" hangingPunct="0">
                  <a:spcBef>
                    <a:spcPct val="50000"/>
                  </a:spcBef>
                </a:pPr>
                <a:endParaRPr lang="en-US" dirty="0">
                  <a:solidFill>
                    <a:srgbClr val="FFFF00"/>
                  </a:solidFill>
                </a:endParaRPr>
              </a:p>
            </p:txBody>
          </p:sp>
        </p:grpSp>
        <p:grpSp>
          <p:nvGrpSpPr>
            <p:cNvPr id="222215" name="Group 30"/>
            <p:cNvGrpSpPr>
              <a:grpSpLocks/>
            </p:cNvGrpSpPr>
            <p:nvPr/>
          </p:nvGrpSpPr>
          <p:grpSpPr bwMode="auto">
            <a:xfrm>
              <a:off x="3523" y="492"/>
              <a:ext cx="1290" cy="385"/>
              <a:chOff x="3523" y="492"/>
              <a:chExt cx="1290" cy="385"/>
            </a:xfrm>
          </p:grpSpPr>
          <p:sp>
            <p:nvSpPr>
              <p:cNvPr id="222218" name="Oval 19"/>
              <p:cNvSpPr>
                <a:spLocks noChangeArrowheads="1"/>
              </p:cNvSpPr>
              <p:nvPr/>
            </p:nvSpPr>
            <p:spPr bwMode="auto">
              <a:xfrm>
                <a:off x="3643" y="492"/>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dirty="0">
                  <a:solidFill>
                    <a:srgbClr val="FFFF00"/>
                  </a:solidFill>
                </a:endParaRPr>
              </a:p>
            </p:txBody>
          </p:sp>
          <p:sp>
            <p:nvSpPr>
              <p:cNvPr id="222219" name="Text Box 20"/>
              <p:cNvSpPr txBox="1">
                <a:spLocks noChangeArrowheads="1"/>
              </p:cNvSpPr>
              <p:nvPr/>
            </p:nvSpPr>
            <p:spPr bwMode="auto">
              <a:xfrm>
                <a:off x="3523" y="586"/>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FF0066"/>
                    </a:solidFill>
                  </a:rPr>
                  <a:t>Error &lt; 0.1 kT/e</a:t>
                </a:r>
              </a:p>
            </p:txBody>
          </p:sp>
        </p:grpSp>
        <p:sp>
          <p:nvSpPr>
            <p:cNvPr id="222216" name="Line 21"/>
            <p:cNvSpPr>
              <a:spLocks noChangeShapeType="1"/>
            </p:cNvSpPr>
            <p:nvPr/>
          </p:nvSpPr>
          <p:spPr bwMode="auto">
            <a:xfrm>
              <a:off x="2402" y="2239"/>
              <a:ext cx="314" cy="0"/>
            </a:xfrm>
            <a:prstGeom prst="line">
              <a:avLst/>
            </a:prstGeom>
            <a:noFill/>
            <a:ln w="25400">
              <a:solidFill>
                <a:srgbClr val="F7095E"/>
              </a:solidFill>
              <a:round/>
              <a:headEnd type="diamond" w="med" len="med"/>
              <a:tailEnd type="diamond" w="med" len="med"/>
            </a:ln>
          </p:spPr>
          <p:txBody>
            <a:bodyPr>
              <a:spAutoFit/>
            </a:bodyPr>
            <a:lstStyle/>
            <a:p>
              <a:endParaRPr lang="en-US" dirty="0">
                <a:solidFill>
                  <a:srgbClr val="FFFF00"/>
                </a:solidFill>
              </a:endParaRPr>
            </a:p>
          </p:txBody>
        </p:sp>
        <p:sp>
          <p:nvSpPr>
            <p:cNvPr id="222217" name="Rectangle 23"/>
            <p:cNvSpPr>
              <a:spLocks noChangeArrowheads="1"/>
            </p:cNvSpPr>
            <p:nvPr/>
          </p:nvSpPr>
          <p:spPr bwMode="auto">
            <a:xfrm>
              <a:off x="2822" y="2127"/>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dirty="0">
                  <a:solidFill>
                    <a:srgbClr val="FF0066"/>
                  </a:solidFill>
                </a:rPr>
                <a:t>2 kT/e</a:t>
              </a:r>
            </a:p>
          </p:txBody>
        </p:sp>
      </p:grpSp>
      <p:sp>
        <p:nvSpPr>
          <p:cNvPr id="222212" name="Text Box 28"/>
          <p:cNvSpPr txBox="1">
            <a:spLocks noChangeArrowheads="1"/>
          </p:cNvSpPr>
          <p:nvPr/>
        </p:nvSpPr>
        <p:spPr bwMode="auto">
          <a:xfrm>
            <a:off x="5640388" y="0"/>
            <a:ext cx="3370262" cy="255588"/>
          </a:xfrm>
          <a:prstGeom prst="rect">
            <a:avLst/>
          </a:prstGeom>
          <a:noFill/>
          <a:ln w="25400" algn="ctr">
            <a:noFill/>
            <a:miter lim="800000"/>
            <a:headEnd/>
            <a:tailEnd type="none" w="lg" len="lg"/>
          </a:ln>
        </p:spPr>
        <p:txBody>
          <a:bodyPr tIns="0" bIns="0">
            <a:spAutoFit/>
          </a:bodyPr>
          <a:lstStyle/>
          <a:p>
            <a:pPr algn="ctr">
              <a:lnSpc>
                <a:spcPct val="120000"/>
              </a:lnSpc>
              <a:spcBef>
                <a:spcPct val="30000"/>
              </a:spcBef>
            </a:pPr>
            <a:r>
              <a:rPr lang="en-US" altLang="ko-KR" sz="1400" b="1" dirty="0">
                <a:solidFill>
                  <a:srgbClr val="000099"/>
                </a:solidFill>
                <a:ea typeface="Gulim" pitchFamily="34" charset="-127"/>
              </a:rPr>
              <a:t>Gillespie, Meissner, Le Xu, et al</a:t>
            </a:r>
            <a:endParaRPr lang="en-US" sz="1400" dirty="0">
              <a:solidFill>
                <a:srgbClr val="000099"/>
              </a:solidFill>
            </a:endParaRPr>
          </a:p>
        </p:txBody>
      </p:sp>
    </p:spTree>
    <p:extLst>
      <p:ext uri="{BB962C8B-B14F-4D97-AF65-F5344CB8AC3E}">
        <p14:creationId xmlns:p14="http://schemas.microsoft.com/office/powerpoint/2010/main" val="40907532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3EBED"/>
        </a:solidFill>
        <a:effectLst/>
      </p:bgPr>
    </p:bg>
    <p:spTree>
      <p:nvGrpSpPr>
        <p:cNvPr id="1" name=""/>
        <p:cNvGrpSpPr/>
        <p:nvPr/>
      </p:nvGrpSpPr>
      <p:grpSpPr>
        <a:xfrm>
          <a:off x="0" y="0"/>
          <a:ext cx="0" cy="0"/>
          <a:chOff x="0" y="0"/>
          <a:chExt cx="0" cy="0"/>
        </a:xfrm>
      </p:grpSpPr>
      <p:sp>
        <p:nvSpPr>
          <p:cNvPr id="223234" name="Slide Number Placeholder 3"/>
          <p:cNvSpPr>
            <a:spLocks noGrp="1"/>
          </p:cNvSpPr>
          <p:nvPr>
            <p:ph type="sldNum" sz="quarter" idx="12"/>
          </p:nvPr>
        </p:nvSpPr>
        <p:spPr>
          <a:noFill/>
        </p:spPr>
        <p:txBody>
          <a:bodyPr/>
          <a:lstStyle/>
          <a:p>
            <a:fld id="{20798F4B-9F47-4158-B397-525D0AF961CC}" type="slidenum">
              <a:rPr lang="en-US" smtClean="0">
                <a:latin typeface="Arial" pitchFamily="34" charset="0"/>
                <a:cs typeface="Arial" pitchFamily="34" charset="0"/>
              </a:rPr>
              <a:pPr/>
              <a:t>93</a:t>
            </a:fld>
            <a:endParaRPr lang="en-US" dirty="0" smtClean="0">
              <a:latin typeface="Arial" pitchFamily="34" charset="0"/>
              <a:cs typeface="Arial" pitchFamily="34" charset="0"/>
            </a:endParaRPr>
          </a:p>
        </p:txBody>
      </p:sp>
      <p:sp>
        <p:nvSpPr>
          <p:cNvPr id="223235" name="Text Box 2"/>
          <p:cNvSpPr txBox="1">
            <a:spLocks noChangeArrowheads="1"/>
          </p:cNvSpPr>
          <p:nvPr/>
        </p:nvSpPr>
        <p:spPr bwMode="auto">
          <a:xfrm>
            <a:off x="4217988" y="0"/>
            <a:ext cx="709612" cy="457200"/>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2400" b="1" u="sng" dirty="0">
                <a:solidFill>
                  <a:srgbClr val="003366"/>
                </a:solidFill>
              </a:rPr>
              <a:t>KCl</a:t>
            </a:r>
          </a:p>
        </p:txBody>
      </p:sp>
      <p:grpSp>
        <p:nvGrpSpPr>
          <p:cNvPr id="223236" name="Group 3"/>
          <p:cNvGrpSpPr>
            <a:grpSpLocks/>
          </p:cNvGrpSpPr>
          <p:nvPr/>
        </p:nvGrpSpPr>
        <p:grpSpPr bwMode="auto">
          <a:xfrm>
            <a:off x="620713" y="609600"/>
            <a:ext cx="7589837" cy="5989638"/>
            <a:chOff x="391" y="384"/>
            <a:chExt cx="4781" cy="3773"/>
          </a:xfrm>
        </p:grpSpPr>
        <p:pic>
          <p:nvPicPr>
            <p:cNvPr id="223244" name="Picture 4" descr="K1"/>
            <p:cNvPicPr>
              <a:picLocks noChangeAspect="1" noChangeArrowheads="1"/>
            </p:cNvPicPr>
            <p:nvPr/>
          </p:nvPicPr>
          <p:blipFill>
            <a:blip r:embed="rId3" cstate="print"/>
            <a:srcRect/>
            <a:stretch>
              <a:fillRect/>
            </a:stretch>
          </p:blipFill>
          <p:spPr bwMode="auto">
            <a:xfrm>
              <a:off x="588" y="384"/>
              <a:ext cx="4584" cy="3773"/>
            </a:xfrm>
            <a:prstGeom prst="rect">
              <a:avLst/>
            </a:prstGeom>
            <a:noFill/>
            <a:ln w="190500">
              <a:solidFill>
                <a:srgbClr val="FFFFFF"/>
              </a:solidFill>
              <a:miter lim="800000"/>
              <a:headEnd/>
              <a:tailEnd/>
            </a:ln>
          </p:spPr>
        </p:pic>
        <p:grpSp>
          <p:nvGrpSpPr>
            <p:cNvPr id="223245" name="Group 5"/>
            <p:cNvGrpSpPr>
              <a:grpSpLocks/>
            </p:cNvGrpSpPr>
            <p:nvPr/>
          </p:nvGrpSpPr>
          <p:grpSpPr bwMode="auto">
            <a:xfrm>
              <a:off x="391" y="1785"/>
              <a:ext cx="751" cy="564"/>
              <a:chOff x="391" y="1785"/>
              <a:chExt cx="751" cy="564"/>
            </a:xfrm>
          </p:grpSpPr>
          <p:sp>
            <p:nvSpPr>
              <p:cNvPr id="223246" name="Text Box 6"/>
              <p:cNvSpPr txBox="1">
                <a:spLocks noChangeArrowheads="1"/>
              </p:cNvSpPr>
              <p:nvPr/>
            </p:nvSpPr>
            <p:spPr bwMode="auto">
              <a:xfrm>
                <a:off x="412" y="2157"/>
                <a:ext cx="73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FF2D96"/>
                    </a:solidFill>
                  </a:rPr>
                  <a:t>Misfit</a:t>
                </a:r>
              </a:p>
            </p:txBody>
          </p:sp>
          <p:sp>
            <p:nvSpPr>
              <p:cNvPr id="223247" name="Oval 7"/>
              <p:cNvSpPr>
                <a:spLocks noChangeArrowheads="1"/>
              </p:cNvSpPr>
              <p:nvPr/>
            </p:nvSpPr>
            <p:spPr bwMode="auto">
              <a:xfrm>
                <a:off x="525" y="2168"/>
                <a:ext cx="486" cy="173"/>
              </a:xfrm>
              <a:prstGeom prst="ellipse">
                <a:avLst/>
              </a:prstGeom>
              <a:noFill/>
              <a:ln w="25400" algn="ctr">
                <a:solidFill>
                  <a:srgbClr val="FF99CC"/>
                </a:solidFill>
                <a:round/>
                <a:headEnd/>
                <a:tailEnd/>
              </a:ln>
            </p:spPr>
            <p:txBody>
              <a:bodyPr anchor="ctr">
                <a:spAutoFit/>
              </a:bodyPr>
              <a:lstStyle/>
              <a:p>
                <a:pPr algn="ctr" eaLnBrk="0" hangingPunct="0">
                  <a:spcBef>
                    <a:spcPct val="50000"/>
                  </a:spcBef>
                </a:pPr>
                <a:endParaRPr lang="en-US" dirty="0">
                  <a:solidFill>
                    <a:srgbClr val="FFFF00"/>
                  </a:solidFill>
                </a:endParaRPr>
              </a:p>
            </p:txBody>
          </p:sp>
          <p:sp>
            <p:nvSpPr>
              <p:cNvPr id="223248" name="Oval 8"/>
              <p:cNvSpPr>
                <a:spLocks noChangeArrowheads="1"/>
              </p:cNvSpPr>
              <p:nvPr/>
            </p:nvSpPr>
            <p:spPr bwMode="auto">
              <a:xfrm>
                <a:off x="391" y="1785"/>
                <a:ext cx="727" cy="357"/>
              </a:xfrm>
              <a:prstGeom prst="ellipse">
                <a:avLst/>
              </a:prstGeom>
              <a:solidFill>
                <a:srgbClr val="FF99CC">
                  <a:alpha val="27058"/>
                </a:srgbClr>
              </a:solidFill>
              <a:ln w="25400" algn="ctr">
                <a:noFill/>
                <a:round/>
                <a:headEnd/>
                <a:tailEnd/>
              </a:ln>
            </p:spPr>
            <p:txBody>
              <a:bodyPr anchor="ctr">
                <a:spAutoFit/>
              </a:bodyPr>
              <a:lstStyle/>
              <a:p>
                <a:pPr algn="ctr" eaLnBrk="0" hangingPunct="0">
                  <a:spcBef>
                    <a:spcPct val="50000"/>
                  </a:spcBef>
                </a:pPr>
                <a:endParaRPr lang="en-US" dirty="0">
                  <a:solidFill>
                    <a:srgbClr val="FFFF00"/>
                  </a:solidFill>
                </a:endParaRPr>
              </a:p>
            </p:txBody>
          </p:sp>
        </p:grpSp>
      </p:grpSp>
      <p:grpSp>
        <p:nvGrpSpPr>
          <p:cNvPr id="223237" name="Group 9"/>
          <p:cNvGrpSpPr>
            <a:grpSpLocks/>
          </p:cNvGrpSpPr>
          <p:nvPr/>
        </p:nvGrpSpPr>
        <p:grpSpPr bwMode="auto">
          <a:xfrm>
            <a:off x="6423025" y="2947988"/>
            <a:ext cx="2047875" cy="611187"/>
            <a:chOff x="4222" y="625"/>
            <a:chExt cx="1290" cy="385"/>
          </a:xfrm>
        </p:grpSpPr>
        <p:sp>
          <p:nvSpPr>
            <p:cNvPr id="223242" name="Oval 10"/>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dirty="0">
                <a:solidFill>
                  <a:srgbClr val="FFFF00"/>
                </a:solidFill>
              </a:endParaRPr>
            </a:p>
          </p:txBody>
        </p:sp>
        <p:sp>
          <p:nvSpPr>
            <p:cNvPr id="223243" name="Text Box 11"/>
            <p:cNvSpPr txBox="1">
              <a:spLocks noChangeArrowheads="1"/>
            </p:cNvSpPr>
            <p:nvPr/>
          </p:nvSpPr>
          <p:spPr bwMode="auto">
            <a:xfrm>
              <a:off x="4222" y="719"/>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FF0066"/>
                  </a:solidFill>
                </a:rPr>
                <a:t>Error &lt; 0.1 kT/e</a:t>
              </a:r>
            </a:p>
          </p:txBody>
        </p:sp>
      </p:grpSp>
      <p:grpSp>
        <p:nvGrpSpPr>
          <p:cNvPr id="223238" name="Group 36"/>
          <p:cNvGrpSpPr>
            <a:grpSpLocks/>
          </p:cNvGrpSpPr>
          <p:nvPr/>
        </p:nvGrpSpPr>
        <p:grpSpPr bwMode="auto">
          <a:xfrm>
            <a:off x="3032125" y="2774950"/>
            <a:ext cx="1257300" cy="304800"/>
            <a:chOff x="1910" y="1750"/>
            <a:chExt cx="792" cy="192"/>
          </a:xfrm>
        </p:grpSpPr>
        <p:sp>
          <p:nvSpPr>
            <p:cNvPr id="223240" name="Line 33"/>
            <p:cNvSpPr>
              <a:spLocks noChangeShapeType="1"/>
            </p:cNvSpPr>
            <p:nvPr/>
          </p:nvSpPr>
          <p:spPr bwMode="auto">
            <a:xfrm>
              <a:off x="1910" y="1844"/>
              <a:ext cx="358" cy="0"/>
            </a:xfrm>
            <a:prstGeom prst="line">
              <a:avLst/>
            </a:prstGeom>
            <a:noFill/>
            <a:ln w="25400">
              <a:solidFill>
                <a:srgbClr val="FF0066"/>
              </a:solidFill>
              <a:round/>
              <a:headEnd type="diamond" w="med" len="med"/>
              <a:tailEnd type="diamond" w="med" len="med"/>
            </a:ln>
          </p:spPr>
          <p:txBody>
            <a:bodyPr anchor="ctr">
              <a:spAutoFit/>
            </a:bodyPr>
            <a:lstStyle/>
            <a:p>
              <a:endParaRPr lang="en-US" dirty="0">
                <a:solidFill>
                  <a:srgbClr val="FFFF00"/>
                </a:solidFill>
              </a:endParaRPr>
            </a:p>
          </p:txBody>
        </p:sp>
        <p:sp>
          <p:nvSpPr>
            <p:cNvPr id="223241" name="Rectangle 35"/>
            <p:cNvSpPr>
              <a:spLocks noChangeArrowheads="1"/>
            </p:cNvSpPr>
            <p:nvPr/>
          </p:nvSpPr>
          <p:spPr bwMode="auto">
            <a:xfrm>
              <a:off x="2270" y="1750"/>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dirty="0">
                  <a:solidFill>
                    <a:srgbClr val="FF0066"/>
                  </a:solidFill>
                </a:rPr>
                <a:t>4 kT/e</a:t>
              </a:r>
            </a:p>
          </p:txBody>
        </p:sp>
      </p:grpSp>
      <p:sp>
        <p:nvSpPr>
          <p:cNvPr id="223239" name="Rectangle 37"/>
          <p:cNvSpPr>
            <a:spLocks noChangeArrowheads="1"/>
          </p:cNvSpPr>
          <p:nvPr/>
        </p:nvSpPr>
        <p:spPr bwMode="auto">
          <a:xfrm>
            <a:off x="5607050" y="0"/>
            <a:ext cx="2822575" cy="528638"/>
          </a:xfrm>
          <a:prstGeom prst="rect">
            <a:avLst/>
          </a:prstGeom>
          <a:noFill/>
          <a:ln w="25400" algn="ctr">
            <a:noFill/>
            <a:miter lim="800000"/>
            <a:headEnd/>
            <a:tailEnd/>
          </a:ln>
        </p:spPr>
        <p:txBody>
          <a:bodyPr wrap="none" tIns="137160" bIns="137160">
            <a:spAutoFit/>
          </a:bodyPr>
          <a:lstStyle/>
          <a:p>
            <a:pPr algn="ctr">
              <a:lnSpc>
                <a:spcPct val="120000"/>
              </a:lnSpc>
              <a:spcBef>
                <a:spcPct val="30000"/>
              </a:spcBef>
            </a:pPr>
            <a:r>
              <a:rPr lang="en-US" altLang="ko-KR" sz="1400" b="1" dirty="0">
                <a:solidFill>
                  <a:srgbClr val="000099"/>
                </a:solidFill>
                <a:ea typeface="Gulim" pitchFamily="34" charset="-127"/>
              </a:rPr>
              <a:t>Gillespie, Meissner, Le Xu, et al</a:t>
            </a:r>
            <a:endParaRPr lang="en-US" sz="1400" b="1" dirty="0">
              <a:solidFill>
                <a:srgbClr val="000099"/>
              </a:solidFill>
            </a:endParaRPr>
          </a:p>
        </p:txBody>
      </p:sp>
    </p:spTree>
    <p:extLst>
      <p:ext uri="{BB962C8B-B14F-4D97-AF65-F5344CB8AC3E}">
        <p14:creationId xmlns:p14="http://schemas.microsoft.com/office/powerpoint/2010/main" val="6984182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8" name="Group 17"/>
          <p:cNvGrpSpPr>
            <a:grpSpLocks/>
          </p:cNvGrpSpPr>
          <p:nvPr/>
        </p:nvGrpSpPr>
        <p:grpSpPr bwMode="auto">
          <a:xfrm>
            <a:off x="74613" y="0"/>
            <a:ext cx="9296400" cy="6718300"/>
            <a:chOff x="24" y="0"/>
            <a:chExt cx="5856" cy="4232"/>
          </a:xfrm>
        </p:grpSpPr>
        <p:grpSp>
          <p:nvGrpSpPr>
            <p:cNvPr id="224265" name="Group 16"/>
            <p:cNvGrpSpPr>
              <a:grpSpLocks/>
            </p:cNvGrpSpPr>
            <p:nvPr/>
          </p:nvGrpSpPr>
          <p:grpSpPr bwMode="auto">
            <a:xfrm>
              <a:off x="24" y="0"/>
              <a:ext cx="5637" cy="4232"/>
              <a:chOff x="24" y="0"/>
              <a:chExt cx="5637" cy="4232"/>
            </a:xfrm>
          </p:grpSpPr>
          <p:sp>
            <p:nvSpPr>
              <p:cNvPr id="224269" name="Text Box 3"/>
              <p:cNvSpPr txBox="1">
                <a:spLocks noChangeArrowheads="1"/>
              </p:cNvSpPr>
              <p:nvPr/>
            </p:nvSpPr>
            <p:spPr bwMode="auto">
              <a:xfrm>
                <a:off x="533" y="0"/>
                <a:ext cx="4716" cy="557"/>
              </a:xfrm>
              <a:prstGeom prst="rect">
                <a:avLst/>
              </a:prstGeom>
              <a:noFill/>
              <a:ln w="9525">
                <a:noFill/>
                <a:miter lim="800000"/>
                <a:headEnd/>
                <a:tailEnd/>
              </a:ln>
            </p:spPr>
            <p:txBody>
              <a:bodyPr wrap="none" lIns="91422" tIns="45711" rIns="91422" bIns="45711">
                <a:spAutoFit/>
              </a:bodyPr>
              <a:lstStyle/>
              <a:p>
                <a:pPr algn="ctr" defTabSz="915988" eaLnBrk="0" hangingPunct="0"/>
                <a:r>
                  <a:rPr lang="en-US" sz="3200" b="1" u="sng" dirty="0">
                    <a:solidFill>
                      <a:srgbClr val="000000"/>
                    </a:solidFill>
                  </a:rPr>
                  <a:t>Theory fits Mutation with Zero Charge</a:t>
                </a:r>
                <a:br>
                  <a:rPr lang="en-US" sz="3200" b="1" u="sng" dirty="0">
                    <a:solidFill>
                      <a:srgbClr val="000000"/>
                    </a:solidFill>
                  </a:rPr>
                </a:br>
                <a:r>
                  <a:rPr lang="en-US" sz="2000" i="1" dirty="0">
                    <a:solidFill>
                      <a:srgbClr val="000099"/>
                    </a:solidFill>
                  </a:rPr>
                  <a:t>No parameters adjusted</a:t>
                </a:r>
              </a:p>
            </p:txBody>
          </p:sp>
          <p:pic>
            <p:nvPicPr>
              <p:cNvPr id="224270" name="Picture 4" descr="mutants KCa"/>
              <p:cNvPicPr>
                <a:picLocks noChangeAspect="1" noChangeArrowheads="1"/>
              </p:cNvPicPr>
              <p:nvPr/>
            </p:nvPicPr>
            <p:blipFill>
              <a:blip r:embed="rId3" cstate="print"/>
              <a:srcRect/>
              <a:stretch>
                <a:fillRect/>
              </a:stretch>
            </p:blipFill>
            <p:spPr bwMode="auto">
              <a:xfrm>
                <a:off x="2926" y="1411"/>
                <a:ext cx="2735" cy="2228"/>
              </a:xfrm>
              <a:prstGeom prst="rect">
                <a:avLst/>
              </a:prstGeom>
              <a:noFill/>
              <a:ln w="9525">
                <a:noFill/>
                <a:miter lim="800000"/>
                <a:headEnd/>
                <a:tailEnd/>
              </a:ln>
            </p:spPr>
          </p:pic>
          <p:sp>
            <p:nvSpPr>
              <p:cNvPr id="224271" name="Text Box 5"/>
              <p:cNvSpPr txBox="1">
                <a:spLocks noChangeArrowheads="1"/>
              </p:cNvSpPr>
              <p:nvPr/>
            </p:nvSpPr>
            <p:spPr bwMode="auto">
              <a:xfrm>
                <a:off x="3486" y="3796"/>
                <a:ext cx="1923" cy="366"/>
              </a:xfrm>
              <a:prstGeom prst="rect">
                <a:avLst/>
              </a:prstGeom>
              <a:noFill/>
              <a:ln w="9525">
                <a:noFill/>
                <a:miter lim="800000"/>
                <a:headEnd/>
                <a:tailEnd/>
              </a:ln>
            </p:spPr>
            <p:txBody>
              <a:bodyPr wrap="none">
                <a:spAutoFit/>
              </a:bodyPr>
              <a:lstStyle/>
              <a:p>
                <a:pPr algn="ctr" eaLnBrk="0" hangingPunct="0"/>
                <a:r>
                  <a:rPr lang="en-US" dirty="0">
                    <a:solidFill>
                      <a:srgbClr val="000000"/>
                    </a:solidFill>
                  </a:rPr>
                  <a:t>Gillespie</a:t>
                </a:r>
                <a:r>
                  <a:rPr lang="en-US" i="1" dirty="0">
                    <a:solidFill>
                      <a:srgbClr val="000000"/>
                    </a:solidFill>
                  </a:rPr>
                  <a:t> et al</a:t>
                </a:r>
                <a:r>
                  <a:rPr lang="en-US" dirty="0">
                    <a:solidFill>
                      <a:srgbClr val="000000"/>
                    </a:solidFill>
                  </a:rPr>
                  <a:t> </a:t>
                </a:r>
                <a:br>
                  <a:rPr lang="en-US" dirty="0">
                    <a:solidFill>
                      <a:srgbClr val="000000"/>
                    </a:solidFill>
                  </a:rPr>
                </a:br>
                <a:r>
                  <a:rPr lang="en-US" i="1" dirty="0">
                    <a:solidFill>
                      <a:srgbClr val="000000"/>
                    </a:solidFill>
                  </a:rPr>
                  <a:t>J Phys Chem</a:t>
                </a:r>
                <a:r>
                  <a:rPr lang="en-US" dirty="0">
                    <a:solidFill>
                      <a:srgbClr val="000000"/>
                    </a:solidFill>
                  </a:rPr>
                  <a:t> 109 15598 (2005)</a:t>
                </a:r>
              </a:p>
            </p:txBody>
          </p:sp>
          <p:grpSp>
            <p:nvGrpSpPr>
              <p:cNvPr id="224272" name="Group 6"/>
              <p:cNvGrpSpPr>
                <a:grpSpLocks/>
              </p:cNvGrpSpPr>
              <p:nvPr/>
            </p:nvGrpSpPr>
            <p:grpSpPr bwMode="auto">
              <a:xfrm>
                <a:off x="24" y="3066"/>
                <a:ext cx="2975" cy="1166"/>
                <a:chOff x="62" y="3049"/>
                <a:chExt cx="2975" cy="1166"/>
              </a:xfrm>
            </p:grpSpPr>
            <p:sp>
              <p:nvSpPr>
                <p:cNvPr id="1685511" name="Text Box 7"/>
                <p:cNvSpPr txBox="1">
                  <a:spLocks noChangeArrowheads="1"/>
                </p:cNvSpPr>
                <p:nvPr/>
              </p:nvSpPr>
              <p:spPr bwMode="auto">
                <a:xfrm>
                  <a:off x="62" y="3049"/>
                  <a:ext cx="2935" cy="1166"/>
                </a:xfrm>
                <a:prstGeom prst="rect">
                  <a:avLst/>
                </a:prstGeom>
                <a:gradFill rotWithShape="1">
                  <a:gsLst>
                    <a:gs pos="0">
                      <a:schemeClr val="accent1">
                        <a:gamma/>
                        <a:shade val="55686"/>
                        <a:invGamma/>
                        <a:alpha val="39000"/>
                      </a:schemeClr>
                    </a:gs>
                    <a:gs pos="50000">
                      <a:schemeClr val="accent1">
                        <a:alpha val="59000"/>
                      </a:schemeClr>
                    </a:gs>
                    <a:gs pos="100000">
                      <a:schemeClr val="accent1">
                        <a:gamma/>
                        <a:shade val="55686"/>
                        <a:invGamma/>
                        <a:alpha val="39000"/>
                      </a:schemeClr>
                    </a:gs>
                  </a:gsLst>
                  <a:lin ang="0" scaled="1"/>
                </a:gradFill>
                <a:ln w="38100">
                  <a:solidFill>
                    <a:srgbClr val="000000"/>
                  </a:solidFill>
                  <a:miter lim="800000"/>
                  <a:headEnd/>
                  <a:tailEnd/>
                </a:ln>
                <a:effectLst/>
              </p:spPr>
              <p:txBody>
                <a:bodyPr>
                  <a:spAutoFit/>
                </a:bodyPr>
                <a:lstStyle/>
                <a:p>
                  <a:pPr eaLnBrk="0" hangingPunct="0">
                    <a:spcBef>
                      <a:spcPct val="50000"/>
                    </a:spcBef>
                    <a:defRPr/>
                  </a:pPr>
                  <a:r>
                    <a:rPr lang="en-US" sz="2800" b="1" dirty="0">
                      <a:solidFill>
                        <a:srgbClr val="000000"/>
                      </a:solidFill>
                      <a:latin typeface="Arial" charset="0"/>
                      <a:cs typeface="Arial" charset="0"/>
                    </a:rPr>
                    <a:t>  Protein charge density</a:t>
                  </a:r>
                  <a:br>
                    <a:rPr lang="en-US" sz="2800" b="1" dirty="0">
                      <a:solidFill>
                        <a:srgbClr val="000000"/>
                      </a:solidFill>
                      <a:latin typeface="Arial" charset="0"/>
                      <a:cs typeface="Arial" charset="0"/>
                    </a:rPr>
                  </a:br>
                  <a:r>
                    <a:rPr lang="en-US" sz="2400" b="1" dirty="0">
                      <a:solidFill>
                        <a:srgbClr val="000000"/>
                      </a:solidFill>
                      <a:latin typeface="Arial" charset="0"/>
                      <a:cs typeface="Arial" charset="0"/>
                    </a:rPr>
                    <a:t>wild type* </a:t>
                  </a:r>
                  <a:r>
                    <a:rPr lang="en-US" sz="3200" b="1" dirty="0">
                      <a:solidFill>
                        <a:srgbClr val="000000"/>
                      </a:solidFill>
                      <a:latin typeface="Arial" charset="0"/>
                      <a:cs typeface="Arial" charset="0"/>
                    </a:rPr>
                    <a:t>13</a:t>
                  </a:r>
                  <a:r>
                    <a:rPr lang="en-US" sz="1200" b="1" dirty="0">
                      <a:solidFill>
                        <a:srgbClr val="000000"/>
                      </a:solidFill>
                      <a:latin typeface="Arial" charset="0"/>
                      <a:cs typeface="Arial" charset="0"/>
                    </a:rPr>
                    <a:t> </a:t>
                  </a:r>
                  <a:r>
                    <a:rPr lang="en-US" sz="2400" b="1" dirty="0">
                      <a:solidFill>
                        <a:srgbClr val="000000"/>
                      </a:solidFill>
                      <a:latin typeface="Arial" charset="0"/>
                      <a:cs typeface="Arial" charset="0"/>
                    </a:rPr>
                    <a:t>M</a:t>
                  </a:r>
                </a:p>
                <a:p>
                  <a:pPr eaLnBrk="0" hangingPunct="0">
                    <a:spcBef>
                      <a:spcPct val="50000"/>
                    </a:spcBef>
                    <a:defRPr/>
                  </a:pPr>
                  <a:r>
                    <a:rPr lang="en-US" sz="1800" b="1" dirty="0">
                      <a:solidFill>
                        <a:srgbClr val="000000"/>
                      </a:solidFill>
                      <a:latin typeface="Arial" charset="0"/>
                      <a:cs typeface="Arial" charset="0"/>
                    </a:rPr>
                    <a:t>                     Water is 55 </a:t>
                  </a:r>
                  <a:r>
                    <a:rPr lang="en-US" b="1" dirty="0">
                      <a:solidFill>
                        <a:srgbClr val="000000"/>
                      </a:solidFill>
                      <a:latin typeface="Arial" charset="0"/>
                      <a:cs typeface="Arial" charset="0"/>
                    </a:rPr>
                    <a:t>M</a:t>
                  </a:r>
                </a:p>
                <a:p>
                  <a:pPr eaLnBrk="0" hangingPunct="0">
                    <a:spcBef>
                      <a:spcPct val="85000"/>
                    </a:spcBef>
                    <a:defRPr/>
                  </a:pPr>
                  <a:r>
                    <a:rPr lang="en-US" sz="1400" b="1" i="1" dirty="0">
                      <a:solidFill>
                        <a:srgbClr val="000000"/>
                      </a:solidFill>
                      <a:latin typeface="Arial" charset="0"/>
                      <a:cs typeface="Arial" charset="0"/>
                    </a:rPr>
                    <a:t> *some wild type curves not shown, ‘off the graph’</a:t>
                  </a:r>
                </a:p>
              </p:txBody>
            </p:sp>
            <p:sp>
              <p:nvSpPr>
                <p:cNvPr id="224277" name="Text Box 8"/>
                <p:cNvSpPr txBox="1">
                  <a:spLocks noChangeArrowheads="1"/>
                </p:cNvSpPr>
                <p:nvPr/>
              </p:nvSpPr>
              <p:spPr bwMode="auto">
                <a:xfrm>
                  <a:off x="1500" y="3374"/>
                  <a:ext cx="369" cy="307"/>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3200" b="1" dirty="0">
                      <a:solidFill>
                        <a:srgbClr val="000000"/>
                      </a:solidFill>
                      <a:sym typeface="Wingdings" pitchFamily="2" charset="2"/>
                    </a:rPr>
                    <a:t></a:t>
                  </a:r>
                  <a:endParaRPr lang="en-US" sz="2400" b="1" dirty="0">
                    <a:solidFill>
                      <a:srgbClr val="000000"/>
                    </a:solidFill>
                  </a:endParaRPr>
                </a:p>
              </p:txBody>
            </p:sp>
            <p:sp>
              <p:nvSpPr>
                <p:cNvPr id="224278" name="Text Box 9"/>
                <p:cNvSpPr txBox="1">
                  <a:spLocks noChangeArrowheads="1"/>
                </p:cNvSpPr>
                <p:nvPr/>
              </p:nvSpPr>
              <p:spPr bwMode="auto">
                <a:xfrm>
                  <a:off x="1750" y="3359"/>
                  <a:ext cx="1287" cy="307"/>
                </a:xfrm>
                <a:prstGeom prst="rect">
                  <a:avLst/>
                </a:prstGeom>
                <a:noFill/>
                <a:ln w="25400" algn="ctr">
                  <a:noFill/>
                  <a:miter lim="800000"/>
                  <a:headEnd/>
                  <a:tailEnd type="none" w="lg" len="lg"/>
                </a:ln>
              </p:spPr>
              <p:txBody>
                <a:bodyPr tIns="0" bIns="0">
                  <a:spAutoFit/>
                </a:bodyPr>
                <a:lstStyle/>
                <a:p>
                  <a:pPr eaLnBrk="0" hangingPunct="0">
                    <a:spcBef>
                      <a:spcPct val="50000"/>
                    </a:spcBef>
                  </a:pPr>
                  <a:r>
                    <a:rPr lang="en-US" sz="3200" b="1" dirty="0">
                      <a:solidFill>
                        <a:srgbClr val="000000"/>
                      </a:solidFill>
                    </a:rPr>
                    <a:t>0</a:t>
                  </a:r>
                  <a:r>
                    <a:rPr lang="en-US" sz="1200" b="1" dirty="0">
                      <a:solidFill>
                        <a:srgbClr val="000000"/>
                      </a:solidFill>
                    </a:rPr>
                    <a:t>  </a:t>
                  </a:r>
                  <a:r>
                    <a:rPr lang="en-US" sz="2400" b="1" dirty="0">
                      <a:solidFill>
                        <a:srgbClr val="000000"/>
                      </a:solidFill>
                    </a:rPr>
                    <a:t>M </a:t>
                  </a:r>
                  <a:r>
                    <a:rPr lang="en-US" sz="1800" i="1" dirty="0">
                      <a:solidFill>
                        <a:srgbClr val="000000"/>
                      </a:solidFill>
                    </a:rPr>
                    <a:t>in </a:t>
                  </a:r>
                  <a:r>
                    <a:rPr lang="en-US" sz="2400" b="1" dirty="0">
                      <a:solidFill>
                        <a:srgbClr val="000000"/>
                      </a:solidFill>
                    </a:rPr>
                    <a:t>D4899</a:t>
                  </a:r>
                </a:p>
              </p:txBody>
            </p:sp>
          </p:grpSp>
          <p:sp>
            <p:nvSpPr>
              <p:cNvPr id="224273" name="Text Box 11"/>
              <p:cNvSpPr txBox="1">
                <a:spLocks noChangeArrowheads="1"/>
              </p:cNvSpPr>
              <p:nvPr/>
            </p:nvSpPr>
            <p:spPr bwMode="auto">
              <a:xfrm>
                <a:off x="2975" y="496"/>
                <a:ext cx="2619" cy="596"/>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000000"/>
                    </a:solidFill>
                  </a:rPr>
                  <a:t>Theory Fits Mutant </a:t>
                </a:r>
                <a:br>
                  <a:rPr lang="en-US" sz="2800" dirty="0">
                    <a:solidFill>
                      <a:srgbClr val="000000"/>
                    </a:solidFill>
                  </a:rPr>
                </a:br>
                <a:r>
                  <a:rPr lang="en-US" sz="2800" dirty="0">
                    <a:solidFill>
                      <a:srgbClr val="000000"/>
                    </a:solidFill>
                  </a:rPr>
                  <a:t>in K + Ca</a:t>
                </a:r>
              </a:p>
            </p:txBody>
          </p:sp>
          <p:pic>
            <p:nvPicPr>
              <p:cNvPr id="224274" name="Picture 12" descr="cmutWT"/>
              <p:cNvPicPr>
                <a:picLocks noChangeAspect="1" noChangeArrowheads="1"/>
              </p:cNvPicPr>
              <p:nvPr/>
            </p:nvPicPr>
            <p:blipFill>
              <a:blip r:embed="rId4" cstate="print"/>
              <a:srcRect t="34325" b="33835"/>
              <a:stretch>
                <a:fillRect/>
              </a:stretch>
            </p:blipFill>
            <p:spPr bwMode="auto">
              <a:xfrm>
                <a:off x="92" y="989"/>
                <a:ext cx="2634" cy="2015"/>
              </a:xfrm>
              <a:prstGeom prst="rect">
                <a:avLst/>
              </a:prstGeom>
              <a:noFill/>
              <a:ln w="9525">
                <a:noFill/>
                <a:miter lim="800000"/>
                <a:headEnd/>
                <a:tailEnd/>
              </a:ln>
            </p:spPr>
          </p:pic>
          <p:sp>
            <p:nvSpPr>
              <p:cNvPr id="224275" name="Text Box 10"/>
              <p:cNvSpPr txBox="1">
                <a:spLocks noChangeArrowheads="1"/>
              </p:cNvSpPr>
              <p:nvPr/>
            </p:nvSpPr>
            <p:spPr bwMode="auto">
              <a:xfrm>
                <a:off x="371" y="503"/>
                <a:ext cx="1998" cy="596"/>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000000"/>
                    </a:solidFill>
                  </a:rPr>
                  <a:t>Theory Fits Mutant in K</a:t>
                </a:r>
              </a:p>
            </p:txBody>
          </p:sp>
        </p:grpSp>
        <p:grpSp>
          <p:nvGrpSpPr>
            <p:cNvPr id="224266" name="Group 13"/>
            <p:cNvGrpSpPr>
              <a:grpSpLocks/>
            </p:cNvGrpSpPr>
            <p:nvPr/>
          </p:nvGrpSpPr>
          <p:grpSpPr bwMode="auto">
            <a:xfrm>
              <a:off x="4590" y="1193"/>
              <a:ext cx="1290" cy="385"/>
              <a:chOff x="4222" y="625"/>
              <a:chExt cx="1290" cy="385"/>
            </a:xfrm>
          </p:grpSpPr>
          <p:sp>
            <p:nvSpPr>
              <p:cNvPr id="224267" name="Oval 14"/>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dirty="0">
                  <a:solidFill>
                    <a:srgbClr val="000000"/>
                  </a:solidFill>
                </a:endParaRPr>
              </a:p>
            </p:txBody>
          </p:sp>
          <p:sp>
            <p:nvSpPr>
              <p:cNvPr id="224268" name="Text Box 15"/>
              <p:cNvSpPr txBox="1">
                <a:spLocks noChangeArrowheads="1"/>
              </p:cNvSpPr>
              <p:nvPr/>
            </p:nvSpPr>
            <p:spPr bwMode="auto">
              <a:xfrm>
                <a:off x="4222" y="719"/>
                <a:ext cx="1290" cy="192"/>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FF0066"/>
                    </a:solidFill>
                  </a:rPr>
                  <a:t>Error &lt; 0.1 kT/e</a:t>
                </a:r>
              </a:p>
            </p:txBody>
          </p:sp>
        </p:grpSp>
      </p:grpSp>
      <p:grpSp>
        <p:nvGrpSpPr>
          <p:cNvPr id="224259" name="Group 22"/>
          <p:cNvGrpSpPr>
            <a:grpSpLocks/>
          </p:cNvGrpSpPr>
          <p:nvPr/>
        </p:nvGrpSpPr>
        <p:grpSpPr bwMode="auto">
          <a:xfrm>
            <a:off x="6970713" y="5599113"/>
            <a:ext cx="1358900" cy="304800"/>
            <a:chOff x="4391" y="3527"/>
            <a:chExt cx="856" cy="192"/>
          </a:xfrm>
        </p:grpSpPr>
        <p:sp>
          <p:nvSpPr>
            <p:cNvPr id="224263" name="Line 18"/>
            <p:cNvSpPr>
              <a:spLocks noChangeShapeType="1"/>
            </p:cNvSpPr>
            <p:nvPr/>
          </p:nvSpPr>
          <p:spPr bwMode="auto">
            <a:xfrm>
              <a:off x="4391" y="3639"/>
              <a:ext cx="397" cy="0"/>
            </a:xfrm>
            <a:prstGeom prst="line">
              <a:avLst/>
            </a:prstGeom>
            <a:noFill/>
            <a:ln w="25400">
              <a:solidFill>
                <a:srgbClr val="0000FF"/>
              </a:solidFill>
              <a:round/>
              <a:headEnd type="diamond" w="med" len="med"/>
              <a:tailEnd type="diamond" w="med" len="med"/>
            </a:ln>
          </p:spPr>
          <p:txBody>
            <a:bodyPr>
              <a:spAutoFit/>
            </a:bodyPr>
            <a:lstStyle/>
            <a:p>
              <a:endParaRPr lang="en-US" dirty="0">
                <a:solidFill>
                  <a:srgbClr val="000000"/>
                </a:solidFill>
              </a:endParaRPr>
            </a:p>
          </p:txBody>
        </p:sp>
        <p:sp>
          <p:nvSpPr>
            <p:cNvPr id="224264" name="Rectangle 19"/>
            <p:cNvSpPr>
              <a:spLocks noChangeArrowheads="1"/>
            </p:cNvSpPr>
            <p:nvPr/>
          </p:nvSpPr>
          <p:spPr bwMode="auto">
            <a:xfrm>
              <a:off x="4815" y="3527"/>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dirty="0">
                  <a:solidFill>
                    <a:srgbClr val="0036E2"/>
                  </a:solidFill>
                </a:rPr>
                <a:t>1 kT/e</a:t>
              </a:r>
            </a:p>
          </p:txBody>
        </p:sp>
      </p:grpSp>
      <p:grpSp>
        <p:nvGrpSpPr>
          <p:cNvPr id="224260" name="Group 23"/>
          <p:cNvGrpSpPr>
            <a:grpSpLocks/>
          </p:cNvGrpSpPr>
          <p:nvPr/>
        </p:nvGrpSpPr>
        <p:grpSpPr bwMode="auto">
          <a:xfrm>
            <a:off x="2595563" y="3494088"/>
            <a:ext cx="1257300" cy="304800"/>
            <a:chOff x="1635" y="2201"/>
            <a:chExt cx="792" cy="192"/>
          </a:xfrm>
        </p:grpSpPr>
        <p:sp>
          <p:nvSpPr>
            <p:cNvPr id="224261" name="Line 20"/>
            <p:cNvSpPr>
              <a:spLocks noChangeShapeType="1"/>
            </p:cNvSpPr>
            <p:nvPr/>
          </p:nvSpPr>
          <p:spPr bwMode="auto">
            <a:xfrm>
              <a:off x="1635" y="2297"/>
              <a:ext cx="360" cy="0"/>
            </a:xfrm>
            <a:prstGeom prst="line">
              <a:avLst/>
            </a:prstGeom>
            <a:noFill/>
            <a:ln w="25400">
              <a:solidFill>
                <a:srgbClr val="0000FF"/>
              </a:solidFill>
              <a:round/>
              <a:headEnd type="diamond" w="med" len="med"/>
              <a:tailEnd type="diamond" w="med" len="med"/>
            </a:ln>
          </p:spPr>
          <p:txBody>
            <a:bodyPr>
              <a:spAutoFit/>
            </a:bodyPr>
            <a:lstStyle/>
            <a:p>
              <a:endParaRPr lang="en-US" dirty="0">
                <a:solidFill>
                  <a:srgbClr val="000000"/>
                </a:solidFill>
              </a:endParaRPr>
            </a:p>
          </p:txBody>
        </p:sp>
        <p:sp>
          <p:nvSpPr>
            <p:cNvPr id="224262" name="Rectangle 21"/>
            <p:cNvSpPr>
              <a:spLocks noChangeArrowheads="1"/>
            </p:cNvSpPr>
            <p:nvPr/>
          </p:nvSpPr>
          <p:spPr bwMode="auto">
            <a:xfrm>
              <a:off x="1995" y="2201"/>
              <a:ext cx="432" cy="192"/>
            </a:xfrm>
            <a:prstGeom prst="rect">
              <a:avLst/>
            </a:prstGeom>
            <a:noFill/>
            <a:ln w="25400" algn="ctr">
              <a:noFill/>
              <a:miter lim="800000"/>
              <a:headEnd/>
              <a:tailEnd/>
            </a:ln>
          </p:spPr>
          <p:txBody>
            <a:bodyPr wrap="none">
              <a:spAutoFit/>
            </a:bodyPr>
            <a:lstStyle/>
            <a:p>
              <a:pPr algn="ctr" eaLnBrk="0" hangingPunct="0">
                <a:spcBef>
                  <a:spcPct val="50000"/>
                </a:spcBef>
              </a:pPr>
              <a:r>
                <a:rPr lang="en-US" sz="1400" b="1" i="1" dirty="0">
                  <a:solidFill>
                    <a:srgbClr val="013DFF"/>
                  </a:solidFill>
                </a:rPr>
                <a:t>1 kT/e</a:t>
              </a:r>
            </a:p>
          </p:txBody>
        </p:sp>
      </p:grpSp>
    </p:spTree>
    <p:extLst>
      <p:ext uri="{BB962C8B-B14F-4D97-AF65-F5344CB8AC3E}">
        <p14:creationId xmlns:p14="http://schemas.microsoft.com/office/powerpoint/2010/main" val="33676228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2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4.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25.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2.xml><?xml version="1.0" encoding="utf-8"?>
<p:tagLst xmlns:a="http://schemas.openxmlformats.org/drawingml/2006/main" xmlns:r="http://schemas.openxmlformats.org/officeDocument/2006/relationships" xmlns:p="http://schemas.openxmlformats.org/presentationml/2006/main">
  <p:tag name="DVSHAPEID" val="E9g4qp9vKlWYPmyhMKojNS"/>
</p:tagLst>
</file>

<file path=ppt/tags/tag1063.xml><?xml version="1.0" encoding="utf-8"?>
<p:tagLst xmlns:a="http://schemas.openxmlformats.org/drawingml/2006/main" xmlns:r="http://schemas.openxmlformats.org/officeDocument/2006/relationships" xmlns:p="http://schemas.openxmlformats.org/presentationml/2006/main">
  <p:tag name="DVSHAPEID" val="epcZKwRAeg2KXxnnwHWJK8"/>
</p:tagLst>
</file>

<file path=ppt/tags/tag1064.xml><?xml version="1.0" encoding="utf-8"?>
<p:tagLst xmlns:a="http://schemas.openxmlformats.org/drawingml/2006/main" xmlns:r="http://schemas.openxmlformats.org/officeDocument/2006/relationships" xmlns:p="http://schemas.openxmlformats.org/presentationml/2006/main">
  <p:tag name="DVSHAPEID" val="EorTR3TKN4nMVQSrECDa6G"/>
</p:tagLst>
</file>

<file path=ppt/tags/tag1065.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66.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6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3.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04.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4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4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xml><?xml version="1.0" encoding="utf-8"?>
<p:tagLst xmlns:a="http://schemas.openxmlformats.org/drawingml/2006/main" xmlns:r="http://schemas.openxmlformats.org/officeDocument/2006/relationships" xmlns:p="http://schemas.openxmlformats.org/presentationml/2006/main">
  <p:tag name="DVSHAPEID" val="SmBEt9n3g3FmyKcF0OPmNd"/>
</p:tagLst>
</file>

<file path=ppt/tags/tag115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6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7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9.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8.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80.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0.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1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4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5.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5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5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5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5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5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55.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56.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xml><?xml version="1.0" encoding="utf-8"?>
<p:tagLst xmlns:a="http://schemas.openxmlformats.org/drawingml/2006/main" xmlns:r="http://schemas.openxmlformats.org/officeDocument/2006/relationships" xmlns:p="http://schemas.openxmlformats.org/presentationml/2006/main">
  <p:tag name="DVSHAPEID" val="Sm4QI1TOtNSIQO46RdkUme"/>
</p:tagLst>
</file>

<file path=ppt/tags/tag12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xml><?xml version="1.0" encoding="utf-8"?>
<p:tagLst xmlns:a="http://schemas.openxmlformats.org/drawingml/2006/main" xmlns:r="http://schemas.openxmlformats.org/officeDocument/2006/relationships" xmlns:p="http://schemas.openxmlformats.org/presentationml/2006/main">
  <p:tag name="DVSHAPEID" val="Bm6Ekl2zcUVaRcVW9tzyOX"/>
</p:tagLst>
</file>

<file path=ppt/tags/tag12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3.xml><?xml version="1.0" encoding="utf-8"?>
<p:tagLst xmlns:a="http://schemas.openxmlformats.org/drawingml/2006/main" xmlns:r="http://schemas.openxmlformats.org/officeDocument/2006/relationships" xmlns:p="http://schemas.openxmlformats.org/presentationml/2006/main">
  <p:tag name="DVSHAPEID" val="E9g4qp9vKlWYPmyhMKojNS"/>
</p:tagLst>
</file>

<file path=ppt/tags/tag1294.xml><?xml version="1.0" encoding="utf-8"?>
<p:tagLst xmlns:a="http://schemas.openxmlformats.org/drawingml/2006/main" xmlns:r="http://schemas.openxmlformats.org/officeDocument/2006/relationships" xmlns:p="http://schemas.openxmlformats.org/presentationml/2006/main">
  <p:tag name="DVSHAPEID" val="epcZKwRAeg2KXxnnwHWJK8"/>
</p:tagLst>
</file>

<file path=ppt/tags/tag1295.xml><?xml version="1.0" encoding="utf-8"?>
<p:tagLst xmlns:a="http://schemas.openxmlformats.org/drawingml/2006/main" xmlns:r="http://schemas.openxmlformats.org/officeDocument/2006/relationships" xmlns:p="http://schemas.openxmlformats.org/presentationml/2006/main">
  <p:tag name="DVSHAPEID" val="EorTR3TKN4nMVQSrECDa6G"/>
</p:tagLst>
</file>

<file path=ppt/tags/tag1296.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97.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9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3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0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1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1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3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3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334.xml><?xml version="1.0" encoding="utf-8"?>
<p:tagLst xmlns:a="http://schemas.openxmlformats.org/drawingml/2006/main" xmlns:r="http://schemas.openxmlformats.org/officeDocument/2006/relationships" xmlns:p="http://schemas.openxmlformats.org/presentationml/2006/main">
  <p:tag name="DVSHAPEID" val="jry3ayHYWq4SyKVwGosg15"/>
</p:tagLst>
</file>

<file path=ppt/tags/tag1335.xml><?xml version="1.0" encoding="utf-8"?>
<p:tagLst xmlns:a="http://schemas.openxmlformats.org/drawingml/2006/main" xmlns:r="http://schemas.openxmlformats.org/officeDocument/2006/relationships" xmlns:p="http://schemas.openxmlformats.org/presentationml/2006/main">
  <p:tag name="DVSHAPEID" val="gxH9jRbTHctIiT6weR8aVA"/>
</p:tagLst>
</file>

<file path=ppt/tags/tag1336.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37.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38.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39.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40.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41.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42.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43.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44.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45.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46.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47.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48.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49.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50.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51.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52.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53.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54.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55.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56.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57.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58.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59.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6.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60.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61.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62.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63.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64.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65.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66.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67.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68.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69.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7.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70.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71.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72.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73.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74.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75.xml><?xml version="1.0" encoding="utf-8"?>
<p:tagLst xmlns:a="http://schemas.openxmlformats.org/drawingml/2006/main" xmlns:r="http://schemas.openxmlformats.org/officeDocument/2006/relationships" xmlns:p="http://schemas.openxmlformats.org/presentationml/2006/main">
  <p:tag name="DVSHAPEID" val="C3ej7CgukHzW7hT0Eq4UEZ"/>
</p:tagLst>
</file>

<file path=ppt/tags/tag1376.xml><?xml version="1.0" encoding="utf-8"?>
<p:tagLst xmlns:a="http://schemas.openxmlformats.org/drawingml/2006/main" xmlns:r="http://schemas.openxmlformats.org/officeDocument/2006/relationships" xmlns:p="http://schemas.openxmlformats.org/presentationml/2006/main">
  <p:tag name="DVSHAPEID" val="lznYg9Lh8baJVBws43qMvj"/>
</p:tagLst>
</file>

<file path=ppt/tags/tag1377.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78.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79.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8.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80.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81.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82.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83.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84.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85.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86.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87.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88.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89.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90.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91.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92.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93.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94.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95.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96.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97.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98.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99.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4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00.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01.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402.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03.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04.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405.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06.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07.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408.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09.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10.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411.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12.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13.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414.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415.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416.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417.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418.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419.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4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20.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421.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422.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423.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424.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25.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26.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27.xml><?xml version="1.0" encoding="utf-8"?>
<p:tagLst xmlns:a="http://schemas.openxmlformats.org/drawingml/2006/main" xmlns:r="http://schemas.openxmlformats.org/officeDocument/2006/relationships" xmlns:p="http://schemas.openxmlformats.org/presentationml/2006/main">
  <p:tag name="DVSHAPEID" val="cLtEE4h0mMLqoCJHJiRd3D"/>
</p:tagLst>
</file>

<file path=ppt/tags/tag1428.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29.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30.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31.xml><?xml version="1.0" encoding="utf-8"?>
<p:tagLst xmlns:a="http://schemas.openxmlformats.org/drawingml/2006/main" xmlns:r="http://schemas.openxmlformats.org/officeDocument/2006/relationships" xmlns:p="http://schemas.openxmlformats.org/presentationml/2006/main">
  <p:tag name="DVSHAPEID" val="cLtEE4h0mMLqoCJHJiRd3D"/>
</p:tagLst>
</file>

<file path=ppt/tags/tag1432.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33.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34.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35.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36.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37.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38.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39.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40.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41.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42.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43.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44.xml><?xml version="1.0" encoding="utf-8"?>
<p:tagLst xmlns:a="http://schemas.openxmlformats.org/drawingml/2006/main" xmlns:r="http://schemas.openxmlformats.org/officeDocument/2006/relationships" xmlns:p="http://schemas.openxmlformats.org/presentationml/2006/main">
  <p:tag name="DVSECTIONID" val="SH27DSM5cVmDQR4yp2ejsm"/>
</p:tagLst>
</file>

<file path=ppt/tags/tag1445.xml><?xml version="1.0" encoding="utf-8"?>
<p:tagLst xmlns:a="http://schemas.openxmlformats.org/drawingml/2006/main" xmlns:r="http://schemas.openxmlformats.org/officeDocument/2006/relationships" xmlns:p="http://schemas.openxmlformats.org/presentationml/2006/main">
  <p:tag name="DVSHAPEID" val="N2Sfu48hNdoH6nwLK5WmDE"/>
</p:tagLst>
</file>

<file path=ppt/tags/tag1446.xml><?xml version="1.0" encoding="utf-8"?>
<p:tagLst xmlns:a="http://schemas.openxmlformats.org/drawingml/2006/main" xmlns:r="http://schemas.openxmlformats.org/officeDocument/2006/relationships" xmlns:p="http://schemas.openxmlformats.org/presentationml/2006/main">
  <p:tag name="DVSHAPEID" val="4OwoIQ8DV89p66zAiEHcT9"/>
</p:tagLst>
</file>

<file path=ppt/tags/tag1447.xml><?xml version="1.0" encoding="utf-8"?>
<p:tagLst xmlns:a="http://schemas.openxmlformats.org/drawingml/2006/main" xmlns:r="http://schemas.openxmlformats.org/officeDocument/2006/relationships" xmlns:p="http://schemas.openxmlformats.org/presentationml/2006/main">
  <p:tag name="DVSHAPEID" val="O7KPLKhCoI79X4J5li8ahg"/>
</p:tagLst>
</file>

<file path=ppt/tags/tag1448.xml><?xml version="1.0" encoding="utf-8"?>
<p:tagLst xmlns:a="http://schemas.openxmlformats.org/drawingml/2006/main" xmlns:r="http://schemas.openxmlformats.org/officeDocument/2006/relationships" xmlns:p="http://schemas.openxmlformats.org/presentationml/2006/main">
  <p:tag name="DVSHAPEID" val="yGhpc9NiEqKVZoES4oljKq"/>
</p:tagLst>
</file>

<file path=ppt/tags/tag1449.xml><?xml version="1.0" encoding="utf-8"?>
<p:tagLst xmlns:a="http://schemas.openxmlformats.org/drawingml/2006/main" xmlns:r="http://schemas.openxmlformats.org/officeDocument/2006/relationships" xmlns:p="http://schemas.openxmlformats.org/presentationml/2006/main">
  <p:tag name="DVSHAPEID" val="iW9vRcip4IRyz4yly7P53G"/>
</p:tagLst>
</file>

<file path=ppt/tags/tag145.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50.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51.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52.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53.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54.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55.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56.xml><?xml version="1.0" encoding="utf-8"?>
<p:tagLst xmlns:a="http://schemas.openxmlformats.org/drawingml/2006/main" xmlns:r="http://schemas.openxmlformats.org/officeDocument/2006/relationships" xmlns:p="http://schemas.openxmlformats.org/presentationml/2006/main">
  <p:tag name="DVSHAPEID" val="DZtp01xEY7rNO76loHN6Ng"/>
</p:tagLst>
</file>

<file path=ppt/tags/tag1457.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58.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59.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46.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60.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61.xml><?xml version="1.0" encoding="utf-8"?>
<p:tagLst xmlns:a="http://schemas.openxmlformats.org/drawingml/2006/main" xmlns:r="http://schemas.openxmlformats.org/officeDocument/2006/relationships" xmlns:p="http://schemas.openxmlformats.org/presentationml/2006/main">
  <p:tag name="DVSHAPEID" val="k053HXMHSN609tc7RGWe9B"/>
</p:tagLst>
</file>

<file path=ppt/tags/tag1462.xml><?xml version="1.0" encoding="utf-8"?>
<p:tagLst xmlns:a="http://schemas.openxmlformats.org/drawingml/2006/main" xmlns:r="http://schemas.openxmlformats.org/officeDocument/2006/relationships" xmlns:p="http://schemas.openxmlformats.org/presentationml/2006/main">
  <p:tag name="DVSECTIONID" val="POBzeJyjqYknZjnBuGUiU3"/>
</p:tagLst>
</file>

<file path=ppt/tags/tag1463.xml><?xml version="1.0" encoding="utf-8"?>
<p:tagLst xmlns:a="http://schemas.openxmlformats.org/drawingml/2006/main" xmlns:r="http://schemas.openxmlformats.org/officeDocument/2006/relationships" xmlns:p="http://schemas.openxmlformats.org/presentationml/2006/main">
  <p:tag name="DVSHAPEID" val="yuDYYLApCRjFiN5SKkGJyU"/>
</p:tagLst>
</file>

<file path=ppt/tags/tag1464.xml><?xml version="1.0" encoding="utf-8"?>
<p:tagLst xmlns:a="http://schemas.openxmlformats.org/drawingml/2006/main" xmlns:r="http://schemas.openxmlformats.org/officeDocument/2006/relationships" xmlns:p="http://schemas.openxmlformats.org/presentationml/2006/main">
  <p:tag name="DVSHAPEID" val="Guao2ZVCxq3DfEH8ydMYlI"/>
</p:tagLst>
</file>

<file path=ppt/tags/tag1465.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66.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67.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68.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69.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7.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70.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71.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72.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73.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474.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475.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476.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477.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478.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479.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48.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80.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481.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482.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483.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484.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485.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486.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487.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488.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489.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49.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90.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491.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492.xml><?xml version="1.0" encoding="utf-8"?>
<p:tagLst xmlns:a="http://schemas.openxmlformats.org/drawingml/2006/main" xmlns:r="http://schemas.openxmlformats.org/officeDocument/2006/relationships" xmlns:p="http://schemas.openxmlformats.org/presentationml/2006/main">
  <p:tag name="DVSHAPEID" val="F81GasnjN5lpkliz3rokww"/>
</p:tagLst>
</file>

<file path=ppt/tags/tag1493.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494.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495.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496.xml><?xml version="1.0" encoding="utf-8"?>
<p:tagLst xmlns:a="http://schemas.openxmlformats.org/drawingml/2006/main" xmlns:r="http://schemas.openxmlformats.org/officeDocument/2006/relationships" xmlns:p="http://schemas.openxmlformats.org/presentationml/2006/main">
  <p:tag name="DVSHAPEID" val="aU9rQNIQtHmdPRdiv2Ik4K"/>
</p:tagLst>
</file>

<file path=ppt/tags/tag1497.xml><?xml version="1.0" encoding="utf-8"?>
<p:tagLst xmlns:a="http://schemas.openxmlformats.org/drawingml/2006/main" xmlns:r="http://schemas.openxmlformats.org/officeDocument/2006/relationships" xmlns:p="http://schemas.openxmlformats.org/presentationml/2006/main">
  <p:tag name="DVSECTIONID" val="mDvv0r9FQ5EL9BmfZGUANq"/>
</p:tagLst>
</file>

<file path=ppt/tags/tag1498.xml><?xml version="1.0" encoding="utf-8"?>
<p:tagLst xmlns:a="http://schemas.openxmlformats.org/drawingml/2006/main" xmlns:r="http://schemas.openxmlformats.org/officeDocument/2006/relationships" xmlns:p="http://schemas.openxmlformats.org/presentationml/2006/main">
  <p:tag name="DVSHAPEID" val="p15krteJOYv7okgHiAZfm1"/>
</p:tagLst>
</file>

<file path=ppt/tags/tag1499.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50.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00.xml><?xml version="1.0" encoding="utf-8"?>
<p:tagLst xmlns:a="http://schemas.openxmlformats.org/drawingml/2006/main" xmlns:r="http://schemas.openxmlformats.org/officeDocument/2006/relationships" xmlns:p="http://schemas.openxmlformats.org/presentationml/2006/main">
  <p:tag name="DVSHAPEID" val="3sFe5RPe5OknXEvR9vTBuQ"/>
</p:tagLst>
</file>

<file path=ppt/tags/tag1501.xml><?xml version="1.0" encoding="utf-8"?>
<p:tagLst xmlns:a="http://schemas.openxmlformats.org/drawingml/2006/main" xmlns:r="http://schemas.openxmlformats.org/officeDocument/2006/relationships" xmlns:p="http://schemas.openxmlformats.org/presentationml/2006/main">
  <p:tag name="DVSHAPEID" val="KMM7hLPa417bnmU5CZofyy"/>
</p:tagLst>
</file>

<file path=ppt/tags/tag1502.xml><?xml version="1.0" encoding="utf-8"?>
<p:tagLst xmlns:a="http://schemas.openxmlformats.org/drawingml/2006/main" xmlns:r="http://schemas.openxmlformats.org/officeDocument/2006/relationships" xmlns:p="http://schemas.openxmlformats.org/presentationml/2006/main">
  <p:tag name="DVSHAPEID" val="habL1TGFripcITsYz3pVKi"/>
</p:tagLst>
</file>

<file path=ppt/tags/tag1503.xml><?xml version="1.0" encoding="utf-8"?>
<p:tagLst xmlns:a="http://schemas.openxmlformats.org/drawingml/2006/main" xmlns:r="http://schemas.openxmlformats.org/officeDocument/2006/relationships" xmlns:p="http://schemas.openxmlformats.org/presentationml/2006/main">
  <p:tag name="DVSHAPEID" val="fMh8X3SUceibuBWwKVuoAP"/>
</p:tagLst>
</file>

<file path=ppt/tags/tag1504.xml><?xml version="1.0" encoding="utf-8"?>
<p:tagLst xmlns:a="http://schemas.openxmlformats.org/drawingml/2006/main" xmlns:r="http://schemas.openxmlformats.org/officeDocument/2006/relationships" xmlns:p="http://schemas.openxmlformats.org/presentationml/2006/main">
  <p:tag name="DVSECTIONID" val="1GQDIK303EIwkoC7RkVw5h"/>
</p:tagLst>
</file>

<file path=ppt/tags/tag1505.xml><?xml version="1.0" encoding="utf-8"?>
<p:tagLst xmlns:a="http://schemas.openxmlformats.org/drawingml/2006/main" xmlns:r="http://schemas.openxmlformats.org/officeDocument/2006/relationships" xmlns:p="http://schemas.openxmlformats.org/presentationml/2006/main">
  <p:tag name="DVSHAPEID" val="MbE1DEpkQDOZVptSWCNw6a"/>
</p:tagLst>
</file>

<file path=ppt/tags/tag1506.xml><?xml version="1.0" encoding="utf-8"?>
<p:tagLst xmlns:a="http://schemas.openxmlformats.org/drawingml/2006/main" xmlns:r="http://schemas.openxmlformats.org/officeDocument/2006/relationships" xmlns:p="http://schemas.openxmlformats.org/presentationml/2006/main">
  <p:tag name="DVSHAPEID" val="TwoQ13jtrlIq06tVqduRoE"/>
</p:tagLst>
</file>

<file path=ppt/tags/tag1507.xml><?xml version="1.0" encoding="utf-8"?>
<p:tagLst xmlns:a="http://schemas.openxmlformats.org/drawingml/2006/main" xmlns:r="http://schemas.openxmlformats.org/officeDocument/2006/relationships" xmlns:p="http://schemas.openxmlformats.org/presentationml/2006/main">
  <p:tag name="DVSHAPEID" val="nvGx2RZSB3IBh8DMDl1mct"/>
</p:tagLst>
</file>

<file path=ppt/tags/tag1508.xml><?xml version="1.0" encoding="utf-8"?>
<p:tagLst xmlns:a="http://schemas.openxmlformats.org/drawingml/2006/main" xmlns:r="http://schemas.openxmlformats.org/officeDocument/2006/relationships" xmlns:p="http://schemas.openxmlformats.org/presentationml/2006/main">
  <p:tag name="DVSECTIONID" val="Z5Isba3xoSyWCPFmJpCQ1Z"/>
</p:tagLst>
</file>

<file path=ppt/tags/tag1509.xml><?xml version="1.0" encoding="utf-8"?>
<p:tagLst xmlns:a="http://schemas.openxmlformats.org/drawingml/2006/main" xmlns:r="http://schemas.openxmlformats.org/officeDocument/2006/relationships" xmlns:p="http://schemas.openxmlformats.org/presentationml/2006/main">
  <p:tag name="DVSHAPEID" val="hvpno0bz2eMf9Sau1rtzJE"/>
</p:tagLst>
</file>

<file path=ppt/tags/tag151.xml><?xml version="1.0" encoding="utf-8"?>
<p:tagLst xmlns:a="http://schemas.openxmlformats.org/drawingml/2006/main" xmlns:r="http://schemas.openxmlformats.org/officeDocument/2006/relationships" xmlns:p="http://schemas.openxmlformats.org/presentationml/2006/main">
  <p:tag name="DVSHAPEID" val="6JlZRm11gamRtAKCxd6D9g"/>
</p:tagLst>
</file>

<file path=ppt/tags/tag1510.xml><?xml version="1.0" encoding="utf-8"?>
<p:tagLst xmlns:a="http://schemas.openxmlformats.org/drawingml/2006/main" xmlns:r="http://schemas.openxmlformats.org/officeDocument/2006/relationships" xmlns:p="http://schemas.openxmlformats.org/presentationml/2006/main">
  <p:tag name="DVSHAPEID" val="HoOliDA8Q1sTeb8EsYG21u"/>
</p:tagLst>
</file>

<file path=ppt/tags/tag1511.xml><?xml version="1.0" encoding="utf-8"?>
<p:tagLst xmlns:a="http://schemas.openxmlformats.org/drawingml/2006/main" xmlns:r="http://schemas.openxmlformats.org/officeDocument/2006/relationships" xmlns:p="http://schemas.openxmlformats.org/presentationml/2006/main">
  <p:tag name="DVSHAPEID" val="P2YKC9kATDJCN0y3HxZToK"/>
</p:tagLst>
</file>

<file path=ppt/tags/tag1512.xml><?xml version="1.0" encoding="utf-8"?>
<p:tagLst xmlns:a="http://schemas.openxmlformats.org/drawingml/2006/main" xmlns:r="http://schemas.openxmlformats.org/officeDocument/2006/relationships" xmlns:p="http://schemas.openxmlformats.org/presentationml/2006/main">
  <p:tag name="DVSHAPEID" val="MfDZlmYuSHDcyMny1rOf8P"/>
</p:tagLst>
</file>

<file path=ppt/tags/tag1513.xml><?xml version="1.0" encoding="utf-8"?>
<p:tagLst xmlns:a="http://schemas.openxmlformats.org/drawingml/2006/main" xmlns:r="http://schemas.openxmlformats.org/officeDocument/2006/relationships" xmlns:p="http://schemas.openxmlformats.org/presentationml/2006/main">
  <p:tag name="DVSHAPEID" val="aCn76ph83865fI6DNXCoK2"/>
</p:tagLst>
</file>

<file path=ppt/tags/tag1514.xml><?xml version="1.0" encoding="utf-8"?>
<p:tagLst xmlns:a="http://schemas.openxmlformats.org/drawingml/2006/main" xmlns:r="http://schemas.openxmlformats.org/officeDocument/2006/relationships" xmlns:p="http://schemas.openxmlformats.org/presentationml/2006/main">
  <p:tag name="DVSHAPEID" val="ZBsLF9wx48CX51BegydKDu"/>
</p:tagLst>
</file>

<file path=ppt/tags/tag1515.xml><?xml version="1.0" encoding="utf-8"?>
<p:tagLst xmlns:a="http://schemas.openxmlformats.org/drawingml/2006/main" xmlns:r="http://schemas.openxmlformats.org/officeDocument/2006/relationships" xmlns:p="http://schemas.openxmlformats.org/presentationml/2006/main">
  <p:tag name="DVSHAPEID" val="6txEroDQDK47CMFkJ7Cv3X"/>
</p:tagLst>
</file>

<file path=ppt/tags/tag1516.xml><?xml version="1.0" encoding="utf-8"?>
<p:tagLst xmlns:a="http://schemas.openxmlformats.org/drawingml/2006/main" xmlns:r="http://schemas.openxmlformats.org/officeDocument/2006/relationships" xmlns:p="http://schemas.openxmlformats.org/presentationml/2006/main">
  <p:tag name="DVSHAPEID" val="shD41zH3a0ouuYe1H7UevR"/>
</p:tagLst>
</file>

<file path=ppt/tags/tag1517.xml><?xml version="1.0" encoding="utf-8"?>
<p:tagLst xmlns:a="http://schemas.openxmlformats.org/drawingml/2006/main" xmlns:r="http://schemas.openxmlformats.org/officeDocument/2006/relationships" xmlns:p="http://schemas.openxmlformats.org/presentationml/2006/main">
  <p:tag name="DVSHAPEID" val="SXpPyVO578r80f0mn48zA4"/>
</p:tagLst>
</file>

<file path=ppt/tags/tag1518.xml><?xml version="1.0" encoding="utf-8"?>
<p:tagLst xmlns:a="http://schemas.openxmlformats.org/drawingml/2006/main" xmlns:r="http://schemas.openxmlformats.org/officeDocument/2006/relationships" xmlns:p="http://schemas.openxmlformats.org/presentationml/2006/main">
  <p:tag name="DVSHAPEID" val="J7hH6IquBOsApGFb0Le4Sg"/>
</p:tagLst>
</file>

<file path=ppt/tags/tag1519.xml><?xml version="1.0" encoding="utf-8"?>
<p:tagLst xmlns:a="http://schemas.openxmlformats.org/drawingml/2006/main" xmlns:r="http://schemas.openxmlformats.org/officeDocument/2006/relationships" xmlns:p="http://schemas.openxmlformats.org/presentationml/2006/main">
  <p:tag name="DVSHAPEID" val="2lXY0kKQ5VhOdhxRP6FDxD"/>
</p:tagLst>
</file>

<file path=ppt/tags/tag152.xml><?xml version="1.0" encoding="utf-8"?>
<p:tagLst xmlns:a="http://schemas.openxmlformats.org/drawingml/2006/main" xmlns:r="http://schemas.openxmlformats.org/officeDocument/2006/relationships" xmlns:p="http://schemas.openxmlformats.org/presentationml/2006/main">
  <p:tag name="DVSHAPEID" val="3SH4iRG9KumYyYvtfHXyFm"/>
</p:tagLst>
</file>

<file path=ppt/tags/tag1520.xml><?xml version="1.0" encoding="utf-8"?>
<p:tagLst xmlns:a="http://schemas.openxmlformats.org/drawingml/2006/main" xmlns:r="http://schemas.openxmlformats.org/officeDocument/2006/relationships" xmlns:p="http://schemas.openxmlformats.org/presentationml/2006/main">
  <p:tag name="DVSHAPEID" val="GpQkHb3nlvbt5WJ7H5KLIx"/>
</p:tagLst>
</file>

<file path=ppt/tags/tag1521.xml><?xml version="1.0" encoding="utf-8"?>
<p:tagLst xmlns:a="http://schemas.openxmlformats.org/drawingml/2006/main" xmlns:r="http://schemas.openxmlformats.org/officeDocument/2006/relationships" xmlns:p="http://schemas.openxmlformats.org/presentationml/2006/main">
  <p:tag name="DVSHAPEID" val="jAsoE9V8peIpFx8FDyMIAM"/>
</p:tagLst>
</file>

<file path=ppt/tags/tag1522.xml><?xml version="1.0" encoding="utf-8"?>
<p:tagLst xmlns:a="http://schemas.openxmlformats.org/drawingml/2006/main" xmlns:r="http://schemas.openxmlformats.org/officeDocument/2006/relationships" xmlns:p="http://schemas.openxmlformats.org/presentationml/2006/main">
  <p:tag name="DVSHAPEID" val="CKbB7IozTMU96gSixTrc6W"/>
</p:tagLst>
</file>

<file path=ppt/tags/tag1523.xml><?xml version="1.0" encoding="utf-8"?>
<p:tagLst xmlns:a="http://schemas.openxmlformats.org/drawingml/2006/main" xmlns:r="http://schemas.openxmlformats.org/officeDocument/2006/relationships" xmlns:p="http://schemas.openxmlformats.org/presentationml/2006/main">
  <p:tag name="DVSHAPEID" val="KFgbY2sbY0XxXHc22dKPlW"/>
</p:tagLst>
</file>

<file path=ppt/tags/tag1524.xml><?xml version="1.0" encoding="utf-8"?>
<p:tagLst xmlns:a="http://schemas.openxmlformats.org/drawingml/2006/main" xmlns:r="http://schemas.openxmlformats.org/officeDocument/2006/relationships" xmlns:p="http://schemas.openxmlformats.org/presentationml/2006/main">
  <p:tag name="DVSHAPEID" val="vwrSNk1TgnFGZwlVJm6IOT"/>
</p:tagLst>
</file>

<file path=ppt/tags/tag1525.xml><?xml version="1.0" encoding="utf-8"?>
<p:tagLst xmlns:a="http://schemas.openxmlformats.org/drawingml/2006/main" xmlns:r="http://schemas.openxmlformats.org/officeDocument/2006/relationships" xmlns:p="http://schemas.openxmlformats.org/presentationml/2006/main">
  <p:tag name="DVSHAPEID" val="czia5vReshBOaKK6e7a4Jz"/>
</p:tagLst>
</file>

<file path=ppt/tags/tag1526.xml><?xml version="1.0" encoding="utf-8"?>
<p:tagLst xmlns:a="http://schemas.openxmlformats.org/drawingml/2006/main" xmlns:r="http://schemas.openxmlformats.org/officeDocument/2006/relationships" xmlns:p="http://schemas.openxmlformats.org/presentationml/2006/main">
  <p:tag name="DVSHAPEID" val="RhIGH6toID8BjRzCev22Vo"/>
</p:tagLst>
</file>

<file path=ppt/tags/tag1527.xml><?xml version="1.0" encoding="utf-8"?>
<p:tagLst xmlns:a="http://schemas.openxmlformats.org/drawingml/2006/main" xmlns:r="http://schemas.openxmlformats.org/officeDocument/2006/relationships" xmlns:p="http://schemas.openxmlformats.org/presentationml/2006/main">
  <p:tag name="DVSHAPEID" val="4amAbC7YyJaCH1spOKK4yY"/>
</p:tagLst>
</file>

<file path=ppt/tags/tag1528.xml><?xml version="1.0" encoding="utf-8"?>
<p:tagLst xmlns:a="http://schemas.openxmlformats.org/drawingml/2006/main" xmlns:r="http://schemas.openxmlformats.org/officeDocument/2006/relationships" xmlns:p="http://schemas.openxmlformats.org/presentationml/2006/main">
  <p:tag name="DVSHAPEID" val="GyqSxCTE2HDtcxk6VQgJ4o"/>
</p:tagLst>
</file>

<file path=ppt/tags/tag1529.xml><?xml version="1.0" encoding="utf-8"?>
<p:tagLst xmlns:a="http://schemas.openxmlformats.org/drawingml/2006/main" xmlns:r="http://schemas.openxmlformats.org/officeDocument/2006/relationships" xmlns:p="http://schemas.openxmlformats.org/presentationml/2006/main">
  <p:tag name="DVSECTIONID" val="3ChXDROAEglKHKVfyTWwgP"/>
</p:tagLst>
</file>

<file path=ppt/tags/tag153.xml><?xml version="1.0" encoding="utf-8"?>
<p:tagLst xmlns:a="http://schemas.openxmlformats.org/drawingml/2006/main" xmlns:r="http://schemas.openxmlformats.org/officeDocument/2006/relationships" xmlns:p="http://schemas.openxmlformats.org/presentationml/2006/main">
  <p:tag name="DVSHAPEID" val="LbJdw9AbdUbPGsiN4ak7pR"/>
</p:tagLst>
</file>

<file path=ppt/tags/tag1530.xml><?xml version="1.0" encoding="utf-8"?>
<p:tagLst xmlns:a="http://schemas.openxmlformats.org/drawingml/2006/main" xmlns:r="http://schemas.openxmlformats.org/officeDocument/2006/relationships" xmlns:p="http://schemas.openxmlformats.org/presentationml/2006/main">
  <p:tag name="DVSHAPEID" val="rHayaPHhhRQ6uN9i5v5UGs"/>
</p:tagLst>
</file>

<file path=ppt/tags/tag1531.xml><?xml version="1.0" encoding="utf-8"?>
<p:tagLst xmlns:a="http://schemas.openxmlformats.org/drawingml/2006/main" xmlns:r="http://schemas.openxmlformats.org/officeDocument/2006/relationships" xmlns:p="http://schemas.openxmlformats.org/presentationml/2006/main">
  <p:tag name="DVSHAPEID" val="ZeOU5HPUNOTh7JIZr4WLpL"/>
</p:tagLst>
</file>

<file path=ppt/tags/tag1532.xml><?xml version="1.0" encoding="utf-8"?>
<p:tagLst xmlns:a="http://schemas.openxmlformats.org/drawingml/2006/main" xmlns:r="http://schemas.openxmlformats.org/officeDocument/2006/relationships" xmlns:p="http://schemas.openxmlformats.org/presentationml/2006/main">
  <p:tag name="DVSHAPEID" val="D53wWDKLEaIYHVJfJ0rn41"/>
</p:tagLst>
</file>

<file path=ppt/tags/tag1533.xml><?xml version="1.0" encoding="utf-8"?>
<p:tagLst xmlns:a="http://schemas.openxmlformats.org/drawingml/2006/main" xmlns:r="http://schemas.openxmlformats.org/officeDocument/2006/relationships" xmlns:p="http://schemas.openxmlformats.org/presentationml/2006/main">
  <p:tag name="DVSHAPEID" val="dcGqz631YU3dBJRyKc91aI"/>
</p:tagLst>
</file>

<file path=ppt/tags/tag1534.xml><?xml version="1.0" encoding="utf-8"?>
<p:tagLst xmlns:a="http://schemas.openxmlformats.org/drawingml/2006/main" xmlns:r="http://schemas.openxmlformats.org/officeDocument/2006/relationships" xmlns:p="http://schemas.openxmlformats.org/presentationml/2006/main">
  <p:tag name="DVSHAPEID" val="z81NfbkVj1HBSQQw3EHCcN"/>
</p:tagLst>
</file>

<file path=ppt/tags/tag1535.xml><?xml version="1.0" encoding="utf-8"?>
<p:tagLst xmlns:a="http://schemas.openxmlformats.org/drawingml/2006/main" xmlns:r="http://schemas.openxmlformats.org/officeDocument/2006/relationships" xmlns:p="http://schemas.openxmlformats.org/presentationml/2006/main">
  <p:tag name="DVSHAPEID" val="Vuk0obgfe2RvDxoMQSH2A1"/>
</p:tagLst>
</file>

<file path=ppt/tags/tag1536.xml><?xml version="1.0" encoding="utf-8"?>
<p:tagLst xmlns:a="http://schemas.openxmlformats.org/drawingml/2006/main" xmlns:r="http://schemas.openxmlformats.org/officeDocument/2006/relationships" xmlns:p="http://schemas.openxmlformats.org/presentationml/2006/main">
  <p:tag name="DVSHAPEID" val="vZQ1He8vkxvLdxtfN8F4NF"/>
</p:tagLst>
</file>

<file path=ppt/tags/tag1537.xml><?xml version="1.0" encoding="utf-8"?>
<p:tagLst xmlns:a="http://schemas.openxmlformats.org/drawingml/2006/main" xmlns:r="http://schemas.openxmlformats.org/officeDocument/2006/relationships" xmlns:p="http://schemas.openxmlformats.org/presentationml/2006/main">
  <p:tag name="DVSHAPEID" val="Kndi7hNPVacTYk9nt26JIk"/>
</p:tagLst>
</file>

<file path=ppt/tags/tag1538.xml><?xml version="1.0" encoding="utf-8"?>
<p:tagLst xmlns:a="http://schemas.openxmlformats.org/drawingml/2006/main" xmlns:r="http://schemas.openxmlformats.org/officeDocument/2006/relationships" xmlns:p="http://schemas.openxmlformats.org/presentationml/2006/main">
  <p:tag name="DVSHAPEID" val="ZRkQjB5ynweQftNp6RHuBl"/>
</p:tagLst>
</file>

<file path=ppt/tags/tag1539.xml><?xml version="1.0" encoding="utf-8"?>
<p:tagLst xmlns:a="http://schemas.openxmlformats.org/drawingml/2006/main" xmlns:r="http://schemas.openxmlformats.org/officeDocument/2006/relationships" xmlns:p="http://schemas.openxmlformats.org/presentationml/2006/main">
  <p:tag name="DVSHAPEID" val="yjz96qFCX4WpolXhYcKnMG"/>
</p:tagLst>
</file>

<file path=ppt/tags/tag154.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540.xml><?xml version="1.0" encoding="utf-8"?>
<p:tagLst xmlns:a="http://schemas.openxmlformats.org/drawingml/2006/main" xmlns:r="http://schemas.openxmlformats.org/officeDocument/2006/relationships" xmlns:p="http://schemas.openxmlformats.org/presentationml/2006/main">
  <p:tag name="DVSHAPEID" val="F74Fz4Wf1dIDj1h9uESKz9"/>
</p:tagLst>
</file>

<file path=ppt/tags/tag1541.xml><?xml version="1.0" encoding="utf-8"?>
<p:tagLst xmlns:a="http://schemas.openxmlformats.org/drawingml/2006/main" xmlns:r="http://schemas.openxmlformats.org/officeDocument/2006/relationships" xmlns:p="http://schemas.openxmlformats.org/presentationml/2006/main">
  <p:tag name="DVSHAPEID" val="UQ5srOTvKdzRDr4qQAGI3J"/>
</p:tagLst>
</file>

<file path=ppt/tags/tag1542.xml><?xml version="1.0" encoding="utf-8"?>
<p:tagLst xmlns:a="http://schemas.openxmlformats.org/drawingml/2006/main" xmlns:r="http://schemas.openxmlformats.org/officeDocument/2006/relationships" xmlns:p="http://schemas.openxmlformats.org/presentationml/2006/main">
  <p:tag name="DVSHAPEID" val="GK1WZOH5u17wdeA7D7lvsv"/>
</p:tagLst>
</file>

<file path=ppt/tags/tag1543.xml><?xml version="1.0" encoding="utf-8"?>
<p:tagLst xmlns:a="http://schemas.openxmlformats.org/drawingml/2006/main" xmlns:r="http://schemas.openxmlformats.org/officeDocument/2006/relationships" xmlns:p="http://schemas.openxmlformats.org/presentationml/2006/main">
  <p:tag name="DVSHAPEID" val="4rnP53Oh3Q6b9kqvP5NFIx"/>
</p:tagLst>
</file>

<file path=ppt/tags/tag1544.xml><?xml version="1.0" encoding="utf-8"?>
<p:tagLst xmlns:a="http://schemas.openxmlformats.org/drawingml/2006/main" xmlns:r="http://schemas.openxmlformats.org/officeDocument/2006/relationships" xmlns:p="http://schemas.openxmlformats.org/presentationml/2006/main">
  <p:tag name="DVSHAPEID" val="K7eQQJXzmxgbGAyaJDhcYg"/>
</p:tagLst>
</file>

<file path=ppt/tags/tag1545.xml><?xml version="1.0" encoding="utf-8"?>
<p:tagLst xmlns:a="http://schemas.openxmlformats.org/drawingml/2006/main" xmlns:r="http://schemas.openxmlformats.org/officeDocument/2006/relationships" xmlns:p="http://schemas.openxmlformats.org/presentationml/2006/main">
  <p:tag name="DVSHAPEID" val="p15fH7hgHNMxGfAed5ktty"/>
</p:tagLst>
</file>

<file path=ppt/tags/tag1546.xml><?xml version="1.0" encoding="utf-8"?>
<p:tagLst xmlns:a="http://schemas.openxmlformats.org/drawingml/2006/main" xmlns:r="http://schemas.openxmlformats.org/officeDocument/2006/relationships" xmlns:p="http://schemas.openxmlformats.org/presentationml/2006/main">
  <p:tag name="DVSHAPEID" val="UXEPWEl9ovzuHcLA1Qi6Qt"/>
</p:tagLst>
</file>

<file path=ppt/tags/tag1547.xml><?xml version="1.0" encoding="utf-8"?>
<p:tagLst xmlns:a="http://schemas.openxmlformats.org/drawingml/2006/main" xmlns:r="http://schemas.openxmlformats.org/officeDocument/2006/relationships" xmlns:p="http://schemas.openxmlformats.org/presentationml/2006/main">
  <p:tag name="DVSHAPEID" val="p9TizuqbSuMR77ARbDUxog"/>
</p:tagLst>
</file>

<file path=ppt/tags/tag1548.xml><?xml version="1.0" encoding="utf-8"?>
<p:tagLst xmlns:a="http://schemas.openxmlformats.org/drawingml/2006/main" xmlns:r="http://schemas.openxmlformats.org/officeDocument/2006/relationships" xmlns:p="http://schemas.openxmlformats.org/presentationml/2006/main">
  <p:tag name="DVSECTIONID" val="XnMMsuAwUffZ25aexbIOdh"/>
</p:tagLst>
</file>

<file path=ppt/tags/tag1549.xml><?xml version="1.0" encoding="utf-8"?>
<p:tagLst xmlns:a="http://schemas.openxmlformats.org/drawingml/2006/main" xmlns:r="http://schemas.openxmlformats.org/officeDocument/2006/relationships" xmlns:p="http://schemas.openxmlformats.org/presentationml/2006/main">
  <p:tag name="DVSHAPEID" val="XcxntD3ubnIryvWD5RJcC4"/>
</p:tagLst>
</file>

<file path=ppt/tags/tag155.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550.xml><?xml version="1.0" encoding="utf-8"?>
<p:tagLst xmlns:a="http://schemas.openxmlformats.org/drawingml/2006/main" xmlns:r="http://schemas.openxmlformats.org/officeDocument/2006/relationships" xmlns:p="http://schemas.openxmlformats.org/presentationml/2006/main">
  <p:tag name="DVSHAPEID" val="HQ5DZ9EEbi48bHLb1N8oio"/>
</p:tagLst>
</file>

<file path=ppt/tags/tag1551.xml><?xml version="1.0" encoding="utf-8"?>
<p:tagLst xmlns:a="http://schemas.openxmlformats.org/drawingml/2006/main" xmlns:r="http://schemas.openxmlformats.org/officeDocument/2006/relationships" xmlns:p="http://schemas.openxmlformats.org/presentationml/2006/main">
  <p:tag name="DVSHAPEID" val="9Fz5Vxy3NcDTuHiQDTPwcp"/>
</p:tagLst>
</file>

<file path=ppt/tags/tag1552.xml><?xml version="1.0" encoding="utf-8"?>
<p:tagLst xmlns:a="http://schemas.openxmlformats.org/drawingml/2006/main" xmlns:r="http://schemas.openxmlformats.org/officeDocument/2006/relationships" xmlns:p="http://schemas.openxmlformats.org/presentationml/2006/main">
  <p:tag name="DVSHAPEID" val="mpkfSTQW4eLiGq3Ue668uS"/>
</p:tagLst>
</file>

<file path=ppt/tags/tag1553.xml><?xml version="1.0" encoding="utf-8"?>
<p:tagLst xmlns:a="http://schemas.openxmlformats.org/drawingml/2006/main" xmlns:r="http://schemas.openxmlformats.org/officeDocument/2006/relationships" xmlns:p="http://schemas.openxmlformats.org/presentationml/2006/main">
  <p:tag name="DVSHAPEID" val="uhc3Ta9ezLcKiaKGFEcR7p"/>
</p:tagLst>
</file>

<file path=ppt/tags/tag1554.xml><?xml version="1.0" encoding="utf-8"?>
<p:tagLst xmlns:a="http://schemas.openxmlformats.org/drawingml/2006/main" xmlns:r="http://schemas.openxmlformats.org/officeDocument/2006/relationships" xmlns:p="http://schemas.openxmlformats.org/presentationml/2006/main">
  <p:tag name="DVSHAPEID" val="7c0RMJFIp3UuU23OZFNQEZ"/>
</p:tagLst>
</file>

<file path=ppt/tags/tag1555.xml><?xml version="1.0" encoding="utf-8"?>
<p:tagLst xmlns:a="http://schemas.openxmlformats.org/drawingml/2006/main" xmlns:r="http://schemas.openxmlformats.org/officeDocument/2006/relationships" xmlns:p="http://schemas.openxmlformats.org/presentationml/2006/main">
  <p:tag name="DVSHAPEID" val="5W7T9yrsVDL4aZ31oqyQl8"/>
</p:tagLst>
</file>

<file path=ppt/tags/tag1556.xml><?xml version="1.0" encoding="utf-8"?>
<p:tagLst xmlns:a="http://schemas.openxmlformats.org/drawingml/2006/main" xmlns:r="http://schemas.openxmlformats.org/officeDocument/2006/relationships" xmlns:p="http://schemas.openxmlformats.org/presentationml/2006/main">
  <p:tag name="DVSHAPEID" val="POfHDRFx3hL763KTz7hX8g"/>
</p:tagLst>
</file>

<file path=ppt/tags/tag1557.xml><?xml version="1.0" encoding="utf-8"?>
<p:tagLst xmlns:a="http://schemas.openxmlformats.org/drawingml/2006/main" xmlns:r="http://schemas.openxmlformats.org/officeDocument/2006/relationships" xmlns:p="http://schemas.openxmlformats.org/presentationml/2006/main">
  <p:tag name="DVSHAPEID" val="JQS3KXhnhNEW7jDrVzMozt"/>
</p:tagLst>
</file>

<file path=ppt/tags/tag1558.xml><?xml version="1.0" encoding="utf-8"?>
<p:tagLst xmlns:a="http://schemas.openxmlformats.org/drawingml/2006/main" xmlns:r="http://schemas.openxmlformats.org/officeDocument/2006/relationships" xmlns:p="http://schemas.openxmlformats.org/presentationml/2006/main">
  <p:tag name="DVSHAPEID" val="j2T0huQrzo0y5pPz6HfG0X"/>
</p:tagLst>
</file>

<file path=ppt/tags/tag1559.xml><?xml version="1.0" encoding="utf-8"?>
<p:tagLst xmlns:a="http://schemas.openxmlformats.org/drawingml/2006/main" xmlns:r="http://schemas.openxmlformats.org/officeDocument/2006/relationships" xmlns:p="http://schemas.openxmlformats.org/presentationml/2006/main">
  <p:tag name="DVSHAPEID" val="t9Wrf7cHaJHfwPaKGMwQef"/>
</p:tagLst>
</file>

<file path=ppt/tags/tag156.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60.xml><?xml version="1.0" encoding="utf-8"?>
<p:tagLst xmlns:a="http://schemas.openxmlformats.org/drawingml/2006/main" xmlns:r="http://schemas.openxmlformats.org/officeDocument/2006/relationships" xmlns:p="http://schemas.openxmlformats.org/presentationml/2006/main">
  <p:tag name="DVSHAPEID" val="WyeeClt58TtmzJ3QfIeRdh"/>
</p:tagLst>
</file>

<file path=ppt/tags/tag1561.xml><?xml version="1.0" encoding="utf-8"?>
<p:tagLst xmlns:a="http://schemas.openxmlformats.org/drawingml/2006/main" xmlns:r="http://schemas.openxmlformats.org/officeDocument/2006/relationships" xmlns:p="http://schemas.openxmlformats.org/presentationml/2006/main">
  <p:tag name="DVSHAPEID" val="RPSZpl1t99Iddnc0uQe5AO"/>
</p:tagLst>
</file>

<file path=ppt/tags/tag1562.xml><?xml version="1.0" encoding="utf-8"?>
<p:tagLst xmlns:a="http://schemas.openxmlformats.org/drawingml/2006/main" xmlns:r="http://schemas.openxmlformats.org/officeDocument/2006/relationships" xmlns:p="http://schemas.openxmlformats.org/presentationml/2006/main">
  <p:tag name="DVSHAPEID" val="M9gqGPxOBn2EHomDW74FJj"/>
</p:tagLst>
</file>

<file path=ppt/tags/tag1563.xml><?xml version="1.0" encoding="utf-8"?>
<p:tagLst xmlns:a="http://schemas.openxmlformats.org/drawingml/2006/main" xmlns:r="http://schemas.openxmlformats.org/officeDocument/2006/relationships" xmlns:p="http://schemas.openxmlformats.org/presentationml/2006/main">
  <p:tag name="DVSHAPEID" val="ElwGDednD7G33IJZEbWlyl"/>
</p:tagLst>
</file>

<file path=ppt/tags/tag1564.xml><?xml version="1.0" encoding="utf-8"?>
<p:tagLst xmlns:a="http://schemas.openxmlformats.org/drawingml/2006/main" xmlns:r="http://schemas.openxmlformats.org/officeDocument/2006/relationships" xmlns:p="http://schemas.openxmlformats.org/presentationml/2006/main">
  <p:tag name="DVSHAPEID" val="byGOERU61V4svUT0ciAdJU"/>
</p:tagLst>
</file>

<file path=ppt/tags/tag1565.xml><?xml version="1.0" encoding="utf-8"?>
<p:tagLst xmlns:a="http://schemas.openxmlformats.org/drawingml/2006/main" xmlns:r="http://schemas.openxmlformats.org/officeDocument/2006/relationships" xmlns:p="http://schemas.openxmlformats.org/presentationml/2006/main">
  <p:tag name="DVSHAPEID" val="YElDTWtTJoLjaY0Pzmsx6L"/>
</p:tagLst>
</file>

<file path=ppt/tags/tag1566.xml><?xml version="1.0" encoding="utf-8"?>
<p:tagLst xmlns:a="http://schemas.openxmlformats.org/drawingml/2006/main" xmlns:r="http://schemas.openxmlformats.org/officeDocument/2006/relationships" xmlns:p="http://schemas.openxmlformats.org/presentationml/2006/main">
  <p:tag name="DVSHAPEID" val="YAdO5EYDLkBgA1s1XXD8bG"/>
</p:tagLst>
</file>

<file path=ppt/tags/tag1567.xml><?xml version="1.0" encoding="utf-8"?>
<p:tagLst xmlns:a="http://schemas.openxmlformats.org/drawingml/2006/main" xmlns:r="http://schemas.openxmlformats.org/officeDocument/2006/relationships" xmlns:p="http://schemas.openxmlformats.org/presentationml/2006/main">
  <p:tag name="DVSECTIONID" val="BS7VrtQITvJdFTbQpkZ7m5"/>
</p:tagLst>
</file>

<file path=ppt/tags/tag1568.xml><?xml version="1.0" encoding="utf-8"?>
<p:tagLst xmlns:a="http://schemas.openxmlformats.org/drawingml/2006/main" xmlns:r="http://schemas.openxmlformats.org/officeDocument/2006/relationships" xmlns:p="http://schemas.openxmlformats.org/presentationml/2006/main">
  <p:tag name="DVSHAPEID" val="GcKV0mIdKcOcFKq5ROU5Cq"/>
</p:tagLst>
</file>

<file path=ppt/tags/tag1569.xml><?xml version="1.0" encoding="utf-8"?>
<p:tagLst xmlns:a="http://schemas.openxmlformats.org/drawingml/2006/main" xmlns:r="http://schemas.openxmlformats.org/officeDocument/2006/relationships" xmlns:p="http://schemas.openxmlformats.org/presentationml/2006/main">
  <p:tag name="DVSHAPEID" val="IUoYnyovTYziT049ECVxzo"/>
</p:tagLst>
</file>

<file path=ppt/tags/tag15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570.xml><?xml version="1.0" encoding="utf-8"?>
<p:tagLst xmlns:a="http://schemas.openxmlformats.org/drawingml/2006/main" xmlns:r="http://schemas.openxmlformats.org/officeDocument/2006/relationships" xmlns:p="http://schemas.openxmlformats.org/presentationml/2006/main">
  <p:tag name="DVSHAPEID" val="snmHBS6Od63guPx1ZaPfjP"/>
</p:tagLst>
</file>

<file path=ppt/tags/tag1571.xml><?xml version="1.0" encoding="utf-8"?>
<p:tagLst xmlns:a="http://schemas.openxmlformats.org/drawingml/2006/main" xmlns:r="http://schemas.openxmlformats.org/officeDocument/2006/relationships" xmlns:p="http://schemas.openxmlformats.org/presentationml/2006/main">
  <p:tag name="DVSHAPEID" val="CmQp0Iah94Qjr0BFXvp5Kt"/>
</p:tagLst>
</file>

<file path=ppt/tags/tag1572.xml><?xml version="1.0" encoding="utf-8"?>
<p:tagLst xmlns:a="http://schemas.openxmlformats.org/drawingml/2006/main" xmlns:r="http://schemas.openxmlformats.org/officeDocument/2006/relationships" xmlns:p="http://schemas.openxmlformats.org/presentationml/2006/main">
  <p:tag name="DVSHAPEID" val="eDweBCCLIk5CKZRbRnDWWZ"/>
</p:tagLst>
</file>

<file path=ppt/tags/tag1573.xml><?xml version="1.0" encoding="utf-8"?>
<p:tagLst xmlns:a="http://schemas.openxmlformats.org/drawingml/2006/main" xmlns:r="http://schemas.openxmlformats.org/officeDocument/2006/relationships" xmlns:p="http://schemas.openxmlformats.org/presentationml/2006/main">
  <p:tag name="DVSHAPEID" val="paoxpkcjQd498cTL7yFomw"/>
</p:tagLst>
</file>

<file path=ppt/tags/tag1574.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575.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576.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577.xml><?xml version="1.0" encoding="utf-8"?>
<p:tagLst xmlns:a="http://schemas.openxmlformats.org/drawingml/2006/main" xmlns:r="http://schemas.openxmlformats.org/officeDocument/2006/relationships" xmlns:p="http://schemas.openxmlformats.org/presentationml/2006/main">
  <p:tag name="DVSHAPEID" val="DSXxV3lnQX2mgEK9sxLmxX"/>
</p:tagLst>
</file>

<file path=ppt/tags/tag1578.xml><?xml version="1.0" encoding="utf-8"?>
<p:tagLst xmlns:a="http://schemas.openxmlformats.org/drawingml/2006/main" xmlns:r="http://schemas.openxmlformats.org/officeDocument/2006/relationships" xmlns:p="http://schemas.openxmlformats.org/presentationml/2006/main">
  <p:tag name="DVSHAPEID" val="DmqhMpL6JE6iXZGLacJTIE"/>
</p:tagLst>
</file>

<file path=ppt/tags/tag1579.xml><?xml version="1.0" encoding="utf-8"?>
<p:tagLst xmlns:a="http://schemas.openxmlformats.org/drawingml/2006/main" xmlns:r="http://schemas.openxmlformats.org/officeDocument/2006/relationships" xmlns:p="http://schemas.openxmlformats.org/presentationml/2006/main">
  <p:tag name="DVSECTIONID" val="gOqh2GLoO5VvnpcCovm7Hg"/>
</p:tagLst>
</file>

<file path=ppt/tags/tag15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580.xml><?xml version="1.0" encoding="utf-8"?>
<p:tagLst xmlns:a="http://schemas.openxmlformats.org/drawingml/2006/main" xmlns:r="http://schemas.openxmlformats.org/officeDocument/2006/relationships" xmlns:p="http://schemas.openxmlformats.org/presentationml/2006/main">
  <p:tag name="DVSHAPEID" val="PziD3nY73oHGfB7DgWBJeo"/>
</p:tagLst>
</file>

<file path=ppt/tags/tag1581.xml><?xml version="1.0" encoding="utf-8"?>
<p:tagLst xmlns:a="http://schemas.openxmlformats.org/drawingml/2006/main" xmlns:r="http://schemas.openxmlformats.org/officeDocument/2006/relationships" xmlns:p="http://schemas.openxmlformats.org/presentationml/2006/main">
  <p:tag name="DVSHAPEID" val="gYHLsHnyDEfYxQZ9mn8BBH"/>
</p:tagLst>
</file>

<file path=ppt/tags/tag1582.xml><?xml version="1.0" encoding="utf-8"?>
<p:tagLst xmlns:a="http://schemas.openxmlformats.org/drawingml/2006/main" xmlns:r="http://schemas.openxmlformats.org/officeDocument/2006/relationships" xmlns:p="http://schemas.openxmlformats.org/presentationml/2006/main">
  <p:tag name="DVSHAPEID" val="AhJ5EwVNhZqrikViVhKvK3"/>
</p:tagLst>
</file>

<file path=ppt/tags/tag1583.xml><?xml version="1.0" encoding="utf-8"?>
<p:tagLst xmlns:a="http://schemas.openxmlformats.org/drawingml/2006/main" xmlns:r="http://schemas.openxmlformats.org/officeDocument/2006/relationships" xmlns:p="http://schemas.openxmlformats.org/presentationml/2006/main">
  <p:tag name="DVSECTIONID" val="BZ7gbShSraJKsTpNiF0pDw"/>
</p:tagLst>
</file>

<file path=ppt/tags/tag1584.xml><?xml version="1.0" encoding="utf-8"?>
<p:tagLst xmlns:a="http://schemas.openxmlformats.org/drawingml/2006/main" xmlns:r="http://schemas.openxmlformats.org/officeDocument/2006/relationships" xmlns:p="http://schemas.openxmlformats.org/presentationml/2006/main">
  <p:tag name="DVSHAPEID" val="qh4gE7AeADMyop1m2QCQmg"/>
</p:tagLst>
</file>

<file path=ppt/tags/tag1585.xml><?xml version="1.0" encoding="utf-8"?>
<p:tagLst xmlns:a="http://schemas.openxmlformats.org/drawingml/2006/main" xmlns:r="http://schemas.openxmlformats.org/officeDocument/2006/relationships" xmlns:p="http://schemas.openxmlformats.org/presentationml/2006/main">
  <p:tag name="DVSHAPEID" val="x5yFd4sRQ6WwQs1oSOd3oN"/>
</p:tagLst>
</file>

<file path=ppt/tags/tag1586.xml><?xml version="1.0" encoding="utf-8"?>
<p:tagLst xmlns:a="http://schemas.openxmlformats.org/drawingml/2006/main" xmlns:r="http://schemas.openxmlformats.org/officeDocument/2006/relationships" xmlns:p="http://schemas.openxmlformats.org/presentationml/2006/main">
  <p:tag name="DVSHAPEID" val="EKVvhyeTSUGaJYHZUwMJMG"/>
</p:tagLst>
</file>

<file path=ppt/tags/tag1587.xml><?xml version="1.0" encoding="utf-8"?>
<p:tagLst xmlns:a="http://schemas.openxmlformats.org/drawingml/2006/main" xmlns:r="http://schemas.openxmlformats.org/officeDocument/2006/relationships" xmlns:p="http://schemas.openxmlformats.org/presentationml/2006/main">
  <p:tag name="DVSHAPEID" val="BRzylEYODjRKrOJHMTCWd2"/>
</p:tagLst>
</file>

<file path=ppt/tags/tag1588.xml><?xml version="1.0" encoding="utf-8"?>
<p:tagLst xmlns:a="http://schemas.openxmlformats.org/drawingml/2006/main" xmlns:r="http://schemas.openxmlformats.org/officeDocument/2006/relationships" xmlns:p="http://schemas.openxmlformats.org/presentationml/2006/main">
  <p:tag name="DVSHAPEID" val="PFI2GSUGhE0X84WIdzV4hn"/>
</p:tagLst>
</file>

<file path=ppt/tags/tag1589.xml><?xml version="1.0" encoding="utf-8"?>
<p:tagLst xmlns:a="http://schemas.openxmlformats.org/drawingml/2006/main" xmlns:r="http://schemas.openxmlformats.org/officeDocument/2006/relationships" xmlns:p="http://schemas.openxmlformats.org/presentationml/2006/main">
  <p:tag name="DVSHAPEID" val="jZxTgcJS6Ptz1TPiY5UW2c"/>
</p:tagLst>
</file>

<file path=ppt/tags/tag15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90.xml><?xml version="1.0" encoding="utf-8"?>
<p:tagLst xmlns:a="http://schemas.openxmlformats.org/drawingml/2006/main" xmlns:r="http://schemas.openxmlformats.org/officeDocument/2006/relationships" xmlns:p="http://schemas.openxmlformats.org/presentationml/2006/main">
  <p:tag name="DVSECTIONID" val="KgwfkqIaOe1Zdr9LvS7VEK"/>
</p:tagLst>
</file>

<file path=ppt/tags/tag1591.xml><?xml version="1.0" encoding="utf-8"?>
<p:tagLst xmlns:a="http://schemas.openxmlformats.org/drawingml/2006/main" xmlns:r="http://schemas.openxmlformats.org/officeDocument/2006/relationships" xmlns:p="http://schemas.openxmlformats.org/presentationml/2006/main">
  <p:tag name="DVSHAPEID" val="JtFEK4G219KsmJvMBHXoyb"/>
</p:tagLst>
</file>

<file path=ppt/tags/tag1592.xml><?xml version="1.0" encoding="utf-8"?>
<p:tagLst xmlns:a="http://schemas.openxmlformats.org/drawingml/2006/main" xmlns:r="http://schemas.openxmlformats.org/officeDocument/2006/relationships" xmlns:p="http://schemas.openxmlformats.org/presentationml/2006/main">
  <p:tag name="DVSHAPEID" val="uy33TUBPall6f3eCrEb3Oj"/>
</p:tagLst>
</file>

<file path=ppt/tags/tag1593.xml><?xml version="1.0" encoding="utf-8"?>
<p:tagLst xmlns:a="http://schemas.openxmlformats.org/drawingml/2006/main" xmlns:r="http://schemas.openxmlformats.org/officeDocument/2006/relationships" xmlns:p="http://schemas.openxmlformats.org/presentationml/2006/main">
  <p:tag name="DVSHAPEID" val="Ozw5McucYDEyZ6BHbLrbZp"/>
</p:tagLst>
</file>

<file path=ppt/tags/tag1594.xml><?xml version="1.0" encoding="utf-8"?>
<p:tagLst xmlns:a="http://schemas.openxmlformats.org/drawingml/2006/main" xmlns:r="http://schemas.openxmlformats.org/officeDocument/2006/relationships" xmlns:p="http://schemas.openxmlformats.org/presentationml/2006/main">
  <p:tag name="DVSHAPEID" val="6gusyZficunaKtwN8plXmH"/>
</p:tagLst>
</file>

<file path=ppt/tags/tag1595.xml><?xml version="1.0" encoding="utf-8"?>
<p:tagLst xmlns:a="http://schemas.openxmlformats.org/drawingml/2006/main" xmlns:r="http://schemas.openxmlformats.org/officeDocument/2006/relationships" xmlns:p="http://schemas.openxmlformats.org/presentationml/2006/main">
  <p:tag name="DVSHAPEID" val="rH370JtqCCkpsgBjDuWFqa"/>
</p:tagLst>
</file>

<file path=ppt/tags/tag1596.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597.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598.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599.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6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600.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601.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602.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603.xml><?xml version="1.0" encoding="utf-8"?>
<p:tagLst xmlns:a="http://schemas.openxmlformats.org/drawingml/2006/main" xmlns:r="http://schemas.openxmlformats.org/officeDocument/2006/relationships" xmlns:p="http://schemas.openxmlformats.org/presentationml/2006/main">
  <p:tag name="DVSECTIONID" val="ty5KS9Z4yXhvp1WwDe1JjV"/>
</p:tagLst>
</file>

<file path=ppt/tags/tag1604.xml><?xml version="1.0" encoding="utf-8"?>
<p:tagLst xmlns:a="http://schemas.openxmlformats.org/drawingml/2006/main" xmlns:r="http://schemas.openxmlformats.org/officeDocument/2006/relationships" xmlns:p="http://schemas.openxmlformats.org/presentationml/2006/main">
  <p:tag name="DVSHAPEID" val="vYvGcyHC8n81F1xjLQIzI1"/>
</p:tagLst>
</file>

<file path=ppt/tags/tag1605.xml><?xml version="1.0" encoding="utf-8"?>
<p:tagLst xmlns:a="http://schemas.openxmlformats.org/drawingml/2006/main" xmlns:r="http://schemas.openxmlformats.org/officeDocument/2006/relationships" xmlns:p="http://schemas.openxmlformats.org/presentationml/2006/main">
  <p:tag name="DVSHAPEID" val="4CgqCsTl8OXWGAu95JEObR"/>
</p:tagLst>
</file>

<file path=ppt/tags/tag1606.xml><?xml version="1.0" encoding="utf-8"?>
<p:tagLst xmlns:a="http://schemas.openxmlformats.org/drawingml/2006/main" xmlns:r="http://schemas.openxmlformats.org/officeDocument/2006/relationships" xmlns:p="http://schemas.openxmlformats.org/presentationml/2006/main">
  <p:tag name="DVSHAPEID" val="4JkXOBKZUTPcAjKJ8Bi5fJ"/>
</p:tagLst>
</file>

<file path=ppt/tags/tag1607.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608.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609.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6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610.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611.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612.xml><?xml version="1.0" encoding="utf-8"?>
<p:tagLst xmlns:a="http://schemas.openxmlformats.org/drawingml/2006/main" xmlns:r="http://schemas.openxmlformats.org/officeDocument/2006/relationships" xmlns:p="http://schemas.openxmlformats.org/presentationml/2006/main">
  <p:tag name="DVSECTIONID" val="TIYuQEPcWcXFu9RdkT3TYV"/>
</p:tagLst>
</file>

<file path=ppt/tags/tag1613.xml><?xml version="1.0" encoding="utf-8"?>
<p:tagLst xmlns:a="http://schemas.openxmlformats.org/drawingml/2006/main" xmlns:r="http://schemas.openxmlformats.org/officeDocument/2006/relationships" xmlns:p="http://schemas.openxmlformats.org/presentationml/2006/main">
  <p:tag name="DVSHAPEID" val="OnvW6V8gK5N0slmOexF3Cj"/>
</p:tagLst>
</file>

<file path=ppt/tags/tag1614.xml><?xml version="1.0" encoding="utf-8"?>
<p:tagLst xmlns:a="http://schemas.openxmlformats.org/drawingml/2006/main" xmlns:r="http://schemas.openxmlformats.org/officeDocument/2006/relationships" xmlns:p="http://schemas.openxmlformats.org/presentationml/2006/main">
  <p:tag name="DVSHAPEID" val="DGjygb2UBxWzX58IXmR51G"/>
</p:tagLst>
</file>

<file path=ppt/tags/tag1615.xml><?xml version="1.0" encoding="utf-8"?>
<p:tagLst xmlns:a="http://schemas.openxmlformats.org/drawingml/2006/main" xmlns:r="http://schemas.openxmlformats.org/officeDocument/2006/relationships" xmlns:p="http://schemas.openxmlformats.org/presentationml/2006/main">
  <p:tag name="DVSHAPEID" val="Cn9okU3ky01uKOCxEXePug"/>
</p:tagLst>
</file>

<file path=ppt/tags/tag1616.xml><?xml version="1.0" encoding="utf-8"?>
<p:tagLst xmlns:a="http://schemas.openxmlformats.org/drawingml/2006/main" xmlns:r="http://schemas.openxmlformats.org/officeDocument/2006/relationships" xmlns:p="http://schemas.openxmlformats.org/presentationml/2006/main">
  <p:tag name="DVSHAPEID" val="3SnhFvzjcwiX4WoSQ7RgZW"/>
</p:tagLst>
</file>

<file path=ppt/tags/tag1617.xml><?xml version="1.0" encoding="utf-8"?>
<p:tagLst xmlns:a="http://schemas.openxmlformats.org/drawingml/2006/main" xmlns:r="http://schemas.openxmlformats.org/officeDocument/2006/relationships" xmlns:p="http://schemas.openxmlformats.org/presentationml/2006/main">
  <p:tag name="DVSHAPEID" val="yslk6pHURbcmkh03fyLeNu"/>
</p:tagLst>
</file>

<file path=ppt/tags/tag1618.xml><?xml version="1.0" encoding="utf-8"?>
<p:tagLst xmlns:a="http://schemas.openxmlformats.org/drawingml/2006/main" xmlns:r="http://schemas.openxmlformats.org/officeDocument/2006/relationships" xmlns:p="http://schemas.openxmlformats.org/presentationml/2006/main">
  <p:tag name="DVSHAPEID" val="cNKF9M66Ydh7kUVlo9BiF6"/>
</p:tagLst>
</file>

<file path=ppt/tags/tag1619.xml><?xml version="1.0" encoding="utf-8"?>
<p:tagLst xmlns:a="http://schemas.openxmlformats.org/drawingml/2006/main" xmlns:r="http://schemas.openxmlformats.org/officeDocument/2006/relationships" xmlns:p="http://schemas.openxmlformats.org/presentationml/2006/main">
  <p:tag name="DVSHAPEID" val="LIB7RNSiuK83gyzqgVNKdY"/>
</p:tagLst>
</file>

<file path=ppt/tags/tag16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620.xml><?xml version="1.0" encoding="utf-8"?>
<p:tagLst xmlns:a="http://schemas.openxmlformats.org/drawingml/2006/main" xmlns:r="http://schemas.openxmlformats.org/officeDocument/2006/relationships" xmlns:p="http://schemas.openxmlformats.org/presentationml/2006/main">
  <p:tag name="DVSHAPEID" val="4dW57T9CCvP51141VjeFJw"/>
</p:tagLst>
</file>

<file path=ppt/tags/tag1621.xml><?xml version="1.0" encoding="utf-8"?>
<p:tagLst xmlns:a="http://schemas.openxmlformats.org/drawingml/2006/main" xmlns:r="http://schemas.openxmlformats.org/officeDocument/2006/relationships" xmlns:p="http://schemas.openxmlformats.org/presentationml/2006/main">
  <p:tag name="DVSHAPEID" val="YhEnLYSGuUTNDoaLFY9S7C"/>
</p:tagLst>
</file>

<file path=ppt/tags/tag1622.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1623.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1624.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1625.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1626.xml><?xml version="1.0" encoding="utf-8"?>
<p:tagLst xmlns:a="http://schemas.openxmlformats.org/drawingml/2006/main" xmlns:r="http://schemas.openxmlformats.org/officeDocument/2006/relationships" xmlns:p="http://schemas.openxmlformats.org/presentationml/2006/main">
  <p:tag name="DVSHAPEID" val="9SCXSUz5fZwQGivlPIpxId"/>
</p:tagLst>
</file>

<file path=ppt/tags/tag1627.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1628.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1629.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16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630.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1631.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1632.xml><?xml version="1.0" encoding="utf-8"?>
<p:tagLst xmlns:a="http://schemas.openxmlformats.org/drawingml/2006/main" xmlns:r="http://schemas.openxmlformats.org/officeDocument/2006/relationships" xmlns:p="http://schemas.openxmlformats.org/presentationml/2006/main">
  <p:tag name="DVSECTIONID" val="5oGDyzr9u1wYhS8uvPA7vS"/>
</p:tagLst>
</file>

<file path=ppt/tags/tag1633.xml><?xml version="1.0" encoding="utf-8"?>
<p:tagLst xmlns:a="http://schemas.openxmlformats.org/drawingml/2006/main" xmlns:r="http://schemas.openxmlformats.org/officeDocument/2006/relationships" xmlns:p="http://schemas.openxmlformats.org/presentationml/2006/main">
  <p:tag name="DVSHAPEID" val="kxKTJLEgCRxwn9ZPqqNDV4"/>
</p:tagLst>
</file>

<file path=ppt/tags/tag1634.xml><?xml version="1.0" encoding="utf-8"?>
<p:tagLst xmlns:a="http://schemas.openxmlformats.org/drawingml/2006/main" xmlns:r="http://schemas.openxmlformats.org/officeDocument/2006/relationships" xmlns:p="http://schemas.openxmlformats.org/presentationml/2006/main">
  <p:tag name="DVSHAPEID" val="eZ47S5ZwXUyPFrkqUaVj6i"/>
</p:tagLst>
</file>

<file path=ppt/tags/tag1635.xml><?xml version="1.0" encoding="utf-8"?>
<p:tagLst xmlns:a="http://schemas.openxmlformats.org/drawingml/2006/main" xmlns:r="http://schemas.openxmlformats.org/officeDocument/2006/relationships" xmlns:p="http://schemas.openxmlformats.org/presentationml/2006/main">
  <p:tag name="DVSHAPEID" val="5tZVtJuZBNSgjLOCTyh6UC"/>
</p:tagLst>
</file>

<file path=ppt/tags/tag1636.xml><?xml version="1.0" encoding="utf-8"?>
<p:tagLst xmlns:a="http://schemas.openxmlformats.org/drawingml/2006/main" xmlns:r="http://schemas.openxmlformats.org/officeDocument/2006/relationships" xmlns:p="http://schemas.openxmlformats.org/presentationml/2006/main">
  <p:tag name="DVSHAPEID" val="Yytyu0vDHBXWTB7WBg1XjK"/>
</p:tagLst>
</file>

<file path=ppt/tags/tag1637.xml><?xml version="1.0" encoding="utf-8"?>
<p:tagLst xmlns:a="http://schemas.openxmlformats.org/drawingml/2006/main" xmlns:r="http://schemas.openxmlformats.org/officeDocument/2006/relationships" xmlns:p="http://schemas.openxmlformats.org/presentationml/2006/main">
  <p:tag name="DVSHAPEID" val="Xp8zBigm20ntvrrVeuuY5g"/>
</p:tagLst>
</file>

<file path=ppt/tags/tag1638.xml><?xml version="1.0" encoding="utf-8"?>
<p:tagLst xmlns:a="http://schemas.openxmlformats.org/drawingml/2006/main" xmlns:r="http://schemas.openxmlformats.org/officeDocument/2006/relationships" xmlns:p="http://schemas.openxmlformats.org/presentationml/2006/main">
  <p:tag name="DVSHAPEID" val="imRduWX04WjdA4pVocmkzX"/>
</p:tagLst>
</file>

<file path=ppt/tags/tag1639.xml><?xml version="1.0" encoding="utf-8"?>
<p:tagLst xmlns:a="http://schemas.openxmlformats.org/drawingml/2006/main" xmlns:r="http://schemas.openxmlformats.org/officeDocument/2006/relationships" xmlns:p="http://schemas.openxmlformats.org/presentationml/2006/main">
  <p:tag name="DVSHAPEID" val="yq5GuG1wtkFH7LInOjp1Wq"/>
</p:tagLst>
</file>

<file path=ppt/tags/tag16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640.xml><?xml version="1.0" encoding="utf-8"?>
<p:tagLst xmlns:a="http://schemas.openxmlformats.org/drawingml/2006/main" xmlns:r="http://schemas.openxmlformats.org/officeDocument/2006/relationships" xmlns:p="http://schemas.openxmlformats.org/presentationml/2006/main">
  <p:tag name="DVSECTIONID" val="3BlQ5o4SLw7S0WEvr2mwAA"/>
</p:tagLst>
</file>

<file path=ppt/tags/tag1641.xml><?xml version="1.0" encoding="utf-8"?>
<p:tagLst xmlns:a="http://schemas.openxmlformats.org/drawingml/2006/main" xmlns:r="http://schemas.openxmlformats.org/officeDocument/2006/relationships" xmlns:p="http://schemas.openxmlformats.org/presentationml/2006/main">
  <p:tag name="DVSHAPEID" val="yTXEd1o3Vy17gNQ7aIqbJU"/>
</p:tagLst>
</file>

<file path=ppt/tags/tag1642.xml><?xml version="1.0" encoding="utf-8"?>
<p:tagLst xmlns:a="http://schemas.openxmlformats.org/drawingml/2006/main" xmlns:r="http://schemas.openxmlformats.org/officeDocument/2006/relationships" xmlns:p="http://schemas.openxmlformats.org/presentationml/2006/main">
  <p:tag name="DVSHAPEID" val="0MXgf0S82oXaKXpR64TyP8"/>
</p:tagLst>
</file>

<file path=ppt/tags/tag1643.xml><?xml version="1.0" encoding="utf-8"?>
<p:tagLst xmlns:a="http://schemas.openxmlformats.org/drawingml/2006/main" xmlns:r="http://schemas.openxmlformats.org/officeDocument/2006/relationships" xmlns:p="http://schemas.openxmlformats.org/presentationml/2006/main">
  <p:tag name="DVSHAPEID" val="iGakWk6h6hfESaGWLnaMwD"/>
</p:tagLst>
</file>

<file path=ppt/tags/tag1644.xml><?xml version="1.0" encoding="utf-8"?>
<p:tagLst xmlns:a="http://schemas.openxmlformats.org/drawingml/2006/main" xmlns:r="http://schemas.openxmlformats.org/officeDocument/2006/relationships" xmlns:p="http://schemas.openxmlformats.org/presentationml/2006/main">
  <p:tag name="DVSHAPEID" val="a52THiBmib4Stg5U4x2KhF"/>
</p:tagLst>
</file>

<file path=ppt/tags/tag1645.xml><?xml version="1.0" encoding="utf-8"?>
<p:tagLst xmlns:a="http://schemas.openxmlformats.org/drawingml/2006/main" xmlns:r="http://schemas.openxmlformats.org/officeDocument/2006/relationships" xmlns:p="http://schemas.openxmlformats.org/presentationml/2006/main">
  <p:tag name="DVSHAPEID" val="V64faaivn3CFw5h3CNFKZ3"/>
</p:tagLst>
</file>

<file path=ppt/tags/tag1646.xml><?xml version="1.0" encoding="utf-8"?>
<p:tagLst xmlns:a="http://schemas.openxmlformats.org/drawingml/2006/main" xmlns:r="http://schemas.openxmlformats.org/officeDocument/2006/relationships" xmlns:p="http://schemas.openxmlformats.org/presentationml/2006/main">
  <p:tag name="DVSHAPEID" val="z0GqQRjDJLlu9WPs8r3MO0"/>
</p:tagLst>
</file>

<file path=ppt/tags/tag1647.xml><?xml version="1.0" encoding="utf-8"?>
<p:tagLst xmlns:a="http://schemas.openxmlformats.org/drawingml/2006/main" xmlns:r="http://schemas.openxmlformats.org/officeDocument/2006/relationships" xmlns:p="http://schemas.openxmlformats.org/presentationml/2006/main">
  <p:tag name="DVSHAPEID" val="fNJ0C0Vf5xGRw3yKjrcKkR"/>
</p:tagLst>
</file>

<file path=ppt/tags/tag1648.xml><?xml version="1.0" encoding="utf-8"?>
<p:tagLst xmlns:a="http://schemas.openxmlformats.org/drawingml/2006/main" xmlns:r="http://schemas.openxmlformats.org/officeDocument/2006/relationships" xmlns:p="http://schemas.openxmlformats.org/presentationml/2006/main">
  <p:tag name="DVSHAPEID" val="k2VleaEeGcfzLTGQeiHtFN"/>
</p:tagLst>
</file>

<file path=ppt/tags/tag1649.xml><?xml version="1.0" encoding="utf-8"?>
<p:tagLst xmlns:a="http://schemas.openxmlformats.org/drawingml/2006/main" xmlns:r="http://schemas.openxmlformats.org/officeDocument/2006/relationships" xmlns:p="http://schemas.openxmlformats.org/presentationml/2006/main">
  <p:tag name="DVSHAPEID" val="OhqMTn7CA3GosH4hMKAQRt"/>
</p:tagLst>
</file>

<file path=ppt/tags/tag16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650.xml><?xml version="1.0" encoding="utf-8"?>
<p:tagLst xmlns:a="http://schemas.openxmlformats.org/drawingml/2006/main" xmlns:r="http://schemas.openxmlformats.org/officeDocument/2006/relationships" xmlns:p="http://schemas.openxmlformats.org/presentationml/2006/main">
  <p:tag name="DVSHAPEID" val="BXhF3tcT2QbxdDUsgg63Cc"/>
</p:tagLst>
</file>

<file path=ppt/tags/tag1651.xml><?xml version="1.0" encoding="utf-8"?>
<p:tagLst xmlns:a="http://schemas.openxmlformats.org/drawingml/2006/main" xmlns:r="http://schemas.openxmlformats.org/officeDocument/2006/relationships" xmlns:p="http://schemas.openxmlformats.org/presentationml/2006/main">
  <p:tag name="DVSHAPEID" val="SmqYLWwWTOVkGtuekEpH1P"/>
</p:tagLst>
</file>

<file path=ppt/tags/tag1652.xml><?xml version="1.0" encoding="utf-8"?>
<p:tagLst xmlns:a="http://schemas.openxmlformats.org/drawingml/2006/main" xmlns:r="http://schemas.openxmlformats.org/officeDocument/2006/relationships" xmlns:p="http://schemas.openxmlformats.org/presentationml/2006/main">
  <p:tag name="DVSHAPEID" val="dVtqnjujKORp4Ve4Hfm5Xm"/>
</p:tagLst>
</file>

<file path=ppt/tags/tag1653.xml><?xml version="1.0" encoding="utf-8"?>
<p:tagLst xmlns:a="http://schemas.openxmlformats.org/drawingml/2006/main" xmlns:r="http://schemas.openxmlformats.org/officeDocument/2006/relationships" xmlns:p="http://schemas.openxmlformats.org/presentationml/2006/main">
  <p:tag name="DVSHAPEID" val="BTXrY2WsDUa29uvkzcsz47"/>
</p:tagLst>
</file>

<file path=ppt/tags/tag1654.xml><?xml version="1.0" encoding="utf-8"?>
<p:tagLst xmlns:a="http://schemas.openxmlformats.org/drawingml/2006/main" xmlns:r="http://schemas.openxmlformats.org/officeDocument/2006/relationships" xmlns:p="http://schemas.openxmlformats.org/presentationml/2006/main">
  <p:tag name="DVSHAPEID" val="sgoyZfW9kVSQjAtVlsnhaW"/>
</p:tagLst>
</file>

<file path=ppt/tags/tag1655.xml><?xml version="1.0" encoding="utf-8"?>
<p:tagLst xmlns:a="http://schemas.openxmlformats.org/drawingml/2006/main" xmlns:r="http://schemas.openxmlformats.org/officeDocument/2006/relationships" xmlns:p="http://schemas.openxmlformats.org/presentationml/2006/main">
  <p:tag name="DVSHAPEID" val="f2LKzmG9DohuqH3p2HvtAe"/>
</p:tagLst>
</file>

<file path=ppt/tags/tag1656.xml><?xml version="1.0" encoding="utf-8"?>
<p:tagLst xmlns:a="http://schemas.openxmlformats.org/drawingml/2006/main" xmlns:r="http://schemas.openxmlformats.org/officeDocument/2006/relationships" xmlns:p="http://schemas.openxmlformats.org/presentationml/2006/main">
  <p:tag name="DVSHAPEID" val="aibURDRZcNWw1mMfFztbiu"/>
</p:tagLst>
</file>

<file path=ppt/tags/tag1657.xml><?xml version="1.0" encoding="utf-8"?>
<p:tagLst xmlns:a="http://schemas.openxmlformats.org/drawingml/2006/main" xmlns:r="http://schemas.openxmlformats.org/officeDocument/2006/relationships" xmlns:p="http://schemas.openxmlformats.org/presentationml/2006/main">
  <p:tag name="DVSHAPEID" val="zO9LSWpFLGm0RtyEv2iDbu"/>
</p:tagLst>
</file>

<file path=ppt/tags/tag1658.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1659.xml><?xml version="1.0" encoding="utf-8"?>
<p:tagLst xmlns:a="http://schemas.openxmlformats.org/drawingml/2006/main" xmlns:r="http://schemas.openxmlformats.org/officeDocument/2006/relationships" xmlns:p="http://schemas.openxmlformats.org/presentationml/2006/main">
  <p:tag name="DVSHAPEID" val="JC1ZiHiMqxH30RTZZtFWUB"/>
</p:tagLst>
</file>

<file path=ppt/tags/tag166.xml><?xml version="1.0" encoding="utf-8"?>
<p:tagLst xmlns:a="http://schemas.openxmlformats.org/drawingml/2006/main" xmlns:r="http://schemas.openxmlformats.org/officeDocument/2006/relationships" xmlns:p="http://schemas.openxmlformats.org/presentationml/2006/main">
  <p:tag name="DVSHAPEID" val="BxprSsj02n5MpIQrM1rHAm"/>
</p:tagLst>
</file>

<file path=ppt/tags/tag1660.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ags/tag1661.xml><?xml version="1.0" encoding="utf-8"?>
<p:tagLst xmlns:a="http://schemas.openxmlformats.org/drawingml/2006/main" xmlns:r="http://schemas.openxmlformats.org/officeDocument/2006/relationships" xmlns:p="http://schemas.openxmlformats.org/presentationml/2006/main">
  <p:tag name="DVSHAPEID" val="3zdoHkNXRyy7pTyJft6WHv"/>
</p:tagLst>
</file>

<file path=ppt/tags/tag1662.xml><?xml version="1.0" encoding="utf-8"?>
<p:tagLst xmlns:a="http://schemas.openxmlformats.org/drawingml/2006/main" xmlns:r="http://schemas.openxmlformats.org/officeDocument/2006/relationships" xmlns:p="http://schemas.openxmlformats.org/presentationml/2006/main">
  <p:tag name="DVSHAPEID" val="OgMNk8nCLpb43Rl37lGRkG"/>
</p:tagLst>
</file>

<file path=ppt/tags/tag1663.xml><?xml version="1.0" encoding="utf-8"?>
<p:tagLst xmlns:a="http://schemas.openxmlformats.org/drawingml/2006/main" xmlns:r="http://schemas.openxmlformats.org/officeDocument/2006/relationships" xmlns:p="http://schemas.openxmlformats.org/presentationml/2006/main">
  <p:tag name="DVSHAPEID" val="aXHLhnNHotrxKXBU0EAeN9"/>
</p:tagLst>
</file>

<file path=ppt/tags/tag1664.xml><?xml version="1.0" encoding="utf-8"?>
<p:tagLst xmlns:a="http://schemas.openxmlformats.org/drawingml/2006/main" xmlns:r="http://schemas.openxmlformats.org/officeDocument/2006/relationships" xmlns:p="http://schemas.openxmlformats.org/presentationml/2006/main">
  <p:tag name="DVSHAPEID" val="WkQGncmKfPb86P5zQ0O30H"/>
</p:tagLst>
</file>

<file path=ppt/tags/tag1665.xml><?xml version="1.0" encoding="utf-8"?>
<p:tagLst xmlns:a="http://schemas.openxmlformats.org/drawingml/2006/main" xmlns:r="http://schemas.openxmlformats.org/officeDocument/2006/relationships" xmlns:p="http://schemas.openxmlformats.org/presentationml/2006/main">
  <p:tag name="DVSHAPEID" val="Dv6ordl2h5S00mUBZBlDdB"/>
</p:tagLst>
</file>

<file path=ppt/tags/tag1666.xml><?xml version="1.0" encoding="utf-8"?>
<p:tagLst xmlns:a="http://schemas.openxmlformats.org/drawingml/2006/main" xmlns:r="http://schemas.openxmlformats.org/officeDocument/2006/relationships" xmlns:p="http://schemas.openxmlformats.org/presentationml/2006/main">
  <p:tag name="DVSHAPEID" val="mCQMOrNApJ9eHkzZK8pdy6"/>
</p:tagLst>
</file>

<file path=ppt/tags/tag1667.xml><?xml version="1.0" encoding="utf-8"?>
<p:tagLst xmlns:a="http://schemas.openxmlformats.org/drawingml/2006/main" xmlns:r="http://schemas.openxmlformats.org/officeDocument/2006/relationships" xmlns:p="http://schemas.openxmlformats.org/presentationml/2006/main">
  <p:tag name="DVSECTIONID" val="R1DetQ5VWQ9uVTHfx1eFQ1"/>
</p:tagLst>
</file>

<file path=ppt/tags/tag1668.xml><?xml version="1.0" encoding="utf-8"?>
<p:tagLst xmlns:a="http://schemas.openxmlformats.org/drawingml/2006/main" xmlns:r="http://schemas.openxmlformats.org/officeDocument/2006/relationships" xmlns:p="http://schemas.openxmlformats.org/presentationml/2006/main">
  <p:tag name="DVSHAPEID" val="f6OIEf0dImu19uxFpTeHF9"/>
</p:tagLst>
</file>

<file path=ppt/tags/tag1669.xml><?xml version="1.0" encoding="utf-8"?>
<p:tagLst xmlns:a="http://schemas.openxmlformats.org/drawingml/2006/main" xmlns:r="http://schemas.openxmlformats.org/officeDocument/2006/relationships" xmlns:p="http://schemas.openxmlformats.org/presentationml/2006/main">
  <p:tag name="DVSHAPEID" val="QMFA10RceZ3gmKY5Nxzc0N"/>
</p:tagLst>
</file>

<file path=ppt/tags/tag167.xml><?xml version="1.0" encoding="utf-8"?>
<p:tagLst xmlns:a="http://schemas.openxmlformats.org/drawingml/2006/main" xmlns:r="http://schemas.openxmlformats.org/officeDocument/2006/relationships" xmlns:p="http://schemas.openxmlformats.org/presentationml/2006/main">
  <p:tag name="DVSHAPEID" val="8NNiBJl8yG4wdZQAh2tmCe"/>
</p:tagLst>
</file>

<file path=ppt/tags/tag1670.xml><?xml version="1.0" encoding="utf-8"?>
<p:tagLst xmlns:a="http://schemas.openxmlformats.org/drawingml/2006/main" xmlns:r="http://schemas.openxmlformats.org/officeDocument/2006/relationships" xmlns:p="http://schemas.openxmlformats.org/presentationml/2006/main">
  <p:tag name="DVSHAPEID" val="KFa5r4JvZQq6f233e0lw8u"/>
</p:tagLst>
</file>

<file path=ppt/tags/tag1671.xml><?xml version="1.0" encoding="utf-8"?>
<p:tagLst xmlns:a="http://schemas.openxmlformats.org/drawingml/2006/main" xmlns:r="http://schemas.openxmlformats.org/officeDocument/2006/relationships" xmlns:p="http://schemas.openxmlformats.org/presentationml/2006/main">
  <p:tag name="DVSHAPEID" val="XT7NHj6G8s831ZpVzMsI0c"/>
</p:tagLst>
</file>

<file path=ppt/tags/tag1672.xml><?xml version="1.0" encoding="utf-8"?>
<p:tagLst xmlns:a="http://schemas.openxmlformats.org/drawingml/2006/main" xmlns:r="http://schemas.openxmlformats.org/officeDocument/2006/relationships" xmlns:p="http://schemas.openxmlformats.org/presentationml/2006/main">
  <p:tag name="DVSHAPEID" val="PguV2JjzQtEgHhXDnqpiIX"/>
</p:tagLst>
</file>

<file path=ppt/tags/tag1673.xml><?xml version="1.0" encoding="utf-8"?>
<p:tagLst xmlns:a="http://schemas.openxmlformats.org/drawingml/2006/main" xmlns:r="http://schemas.openxmlformats.org/officeDocument/2006/relationships" xmlns:p="http://schemas.openxmlformats.org/presentationml/2006/main">
  <p:tag name="DVSHAPEID" val="Yb03Eiry4ptL3RjLhnnzCE"/>
</p:tagLst>
</file>

<file path=ppt/tags/tag1674.xml><?xml version="1.0" encoding="utf-8"?>
<p:tagLst xmlns:a="http://schemas.openxmlformats.org/drawingml/2006/main" xmlns:r="http://schemas.openxmlformats.org/officeDocument/2006/relationships" xmlns:p="http://schemas.openxmlformats.org/presentationml/2006/main">
  <p:tag name="DVSHAPEID" val="oLh7YVp2jIuRiiVY517hpe"/>
</p:tagLst>
</file>

<file path=ppt/tags/tag1675.xml><?xml version="1.0" encoding="utf-8"?>
<p:tagLst xmlns:a="http://schemas.openxmlformats.org/drawingml/2006/main" xmlns:r="http://schemas.openxmlformats.org/officeDocument/2006/relationships" xmlns:p="http://schemas.openxmlformats.org/presentationml/2006/main">
  <p:tag name="DVSHAPEID" val="MWd6kB91V9ljMfLwkv916K"/>
</p:tagLst>
</file>

<file path=ppt/tags/tag1676.xml><?xml version="1.0" encoding="utf-8"?>
<p:tagLst xmlns:a="http://schemas.openxmlformats.org/drawingml/2006/main" xmlns:r="http://schemas.openxmlformats.org/officeDocument/2006/relationships" xmlns:p="http://schemas.openxmlformats.org/presentationml/2006/main">
  <p:tag name="DVSHAPEID" val="hcz0QiilrkfaYlURBOThNk"/>
</p:tagLst>
</file>

<file path=ppt/tags/tag1677.xml><?xml version="1.0" encoding="utf-8"?>
<p:tagLst xmlns:a="http://schemas.openxmlformats.org/drawingml/2006/main" xmlns:r="http://schemas.openxmlformats.org/officeDocument/2006/relationships" xmlns:p="http://schemas.openxmlformats.org/presentationml/2006/main">
  <p:tag name="DVSECTIONID" val="JVjGz1epnMRCN3VFBlFnKe"/>
</p:tagLst>
</file>

<file path=ppt/tags/tag1678.xml><?xml version="1.0" encoding="utf-8"?>
<p:tagLst xmlns:a="http://schemas.openxmlformats.org/drawingml/2006/main" xmlns:r="http://schemas.openxmlformats.org/officeDocument/2006/relationships" xmlns:p="http://schemas.openxmlformats.org/presentationml/2006/main">
  <p:tag name="DVSHAPEID" val="87Zg4EtfMQPadozubPvqcV"/>
</p:tagLst>
</file>

<file path=ppt/tags/tag1679.xml><?xml version="1.0" encoding="utf-8"?>
<p:tagLst xmlns:a="http://schemas.openxmlformats.org/drawingml/2006/main" xmlns:r="http://schemas.openxmlformats.org/officeDocument/2006/relationships" xmlns:p="http://schemas.openxmlformats.org/presentationml/2006/main">
  <p:tag name="DVSHAPEID" val="3h666jTQJG0uk5P9ol26gz"/>
</p:tagLst>
</file>

<file path=ppt/tags/tag168.xml><?xml version="1.0" encoding="utf-8"?>
<p:tagLst xmlns:a="http://schemas.openxmlformats.org/drawingml/2006/main" xmlns:r="http://schemas.openxmlformats.org/officeDocument/2006/relationships" xmlns:p="http://schemas.openxmlformats.org/presentationml/2006/main">
  <p:tag name="DVSHAPEID" val="tqmHQTB73DJfpCDARzETOp"/>
</p:tagLst>
</file>

<file path=ppt/tags/tag1680.xml><?xml version="1.0" encoding="utf-8"?>
<p:tagLst xmlns:a="http://schemas.openxmlformats.org/drawingml/2006/main" xmlns:r="http://schemas.openxmlformats.org/officeDocument/2006/relationships" xmlns:p="http://schemas.openxmlformats.org/presentationml/2006/main">
  <p:tag name="DVSHAPEID" val="z3PMRPfU4njd3H9Xy9mV78"/>
</p:tagLst>
</file>

<file path=ppt/tags/tag1681.xml><?xml version="1.0" encoding="utf-8"?>
<p:tagLst xmlns:a="http://schemas.openxmlformats.org/drawingml/2006/main" xmlns:r="http://schemas.openxmlformats.org/officeDocument/2006/relationships" xmlns:p="http://schemas.openxmlformats.org/presentationml/2006/main">
  <p:tag name="DVSECTIONID" val="cqtGj0o0D6IyLYx5KX4muD"/>
</p:tagLst>
</file>

<file path=ppt/tags/tag1682.xml><?xml version="1.0" encoding="utf-8"?>
<p:tagLst xmlns:a="http://schemas.openxmlformats.org/drawingml/2006/main" xmlns:r="http://schemas.openxmlformats.org/officeDocument/2006/relationships" xmlns:p="http://schemas.openxmlformats.org/presentationml/2006/main">
  <p:tag name="DVSHAPEID" val="Fxxo5fAQnOVe8qFd1lYDln"/>
</p:tagLst>
</file>

<file path=ppt/tags/tag1683.xml><?xml version="1.0" encoding="utf-8"?>
<p:tagLst xmlns:a="http://schemas.openxmlformats.org/drawingml/2006/main" xmlns:r="http://schemas.openxmlformats.org/officeDocument/2006/relationships" xmlns:p="http://schemas.openxmlformats.org/presentationml/2006/main">
  <p:tag name="DVSHAPEID" val="TNBkUd9CbNx6cThMEShXiC"/>
</p:tagLst>
</file>

<file path=ppt/tags/tag1684.xml><?xml version="1.0" encoding="utf-8"?>
<p:tagLst xmlns:a="http://schemas.openxmlformats.org/drawingml/2006/main" xmlns:r="http://schemas.openxmlformats.org/officeDocument/2006/relationships" xmlns:p="http://schemas.openxmlformats.org/presentationml/2006/main">
  <p:tag name="DVSHAPEID" val="FiPRY4xX1f8hEJMLlmHLD8"/>
</p:tagLst>
</file>

<file path=ppt/tags/tag1685.xml><?xml version="1.0" encoding="utf-8"?>
<p:tagLst xmlns:a="http://schemas.openxmlformats.org/drawingml/2006/main" xmlns:r="http://schemas.openxmlformats.org/officeDocument/2006/relationships" xmlns:p="http://schemas.openxmlformats.org/presentationml/2006/main">
  <p:tag name="DVSHAPEID" val="G1dLVfG6mn4g7jv2e44dMh"/>
</p:tagLst>
</file>

<file path=ppt/tags/tag1686.xml><?xml version="1.0" encoding="utf-8"?>
<p:tagLst xmlns:a="http://schemas.openxmlformats.org/drawingml/2006/main" xmlns:r="http://schemas.openxmlformats.org/officeDocument/2006/relationships" xmlns:p="http://schemas.openxmlformats.org/presentationml/2006/main">
  <p:tag name="DVSHAPEID" val="XVexZTxUfxZxCNEc8ihUSK"/>
</p:tagLst>
</file>

<file path=ppt/tags/tag1687.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688.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689.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69.xml><?xml version="1.0" encoding="utf-8"?>
<p:tagLst xmlns:a="http://schemas.openxmlformats.org/drawingml/2006/main" xmlns:r="http://schemas.openxmlformats.org/officeDocument/2006/relationships" xmlns:p="http://schemas.openxmlformats.org/presentationml/2006/main">
  <p:tag name="DVSHAPEID" val="HSuRAcKoddJUjnWUSrxrDq"/>
</p:tagLst>
</file>

<file path=ppt/tags/tag1690.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691.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692.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693.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694.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695.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696.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697.xml><?xml version="1.0" encoding="utf-8"?>
<p:tagLst xmlns:a="http://schemas.openxmlformats.org/drawingml/2006/main" xmlns:r="http://schemas.openxmlformats.org/officeDocument/2006/relationships" xmlns:p="http://schemas.openxmlformats.org/presentationml/2006/main">
  <p:tag name="DVSHAPEID" val="OMrxnAEt252zV5p2gh4Tqr"/>
</p:tagLst>
</file>

<file path=ppt/tags/tag1698.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699.xml><?xml version="1.0" encoding="utf-8"?>
<p:tagLst xmlns:a="http://schemas.openxmlformats.org/drawingml/2006/main" xmlns:r="http://schemas.openxmlformats.org/officeDocument/2006/relationships" xmlns:p="http://schemas.openxmlformats.org/presentationml/2006/main">
  <p:tag name="DVSHAPEID" val="ad4X9w7hJ14mUyX9cLytb8"/>
</p:tagLst>
</file>

<file path=ppt/tags/tag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70.xml><?xml version="1.0" encoding="utf-8"?>
<p:tagLst xmlns:a="http://schemas.openxmlformats.org/drawingml/2006/main" xmlns:r="http://schemas.openxmlformats.org/officeDocument/2006/relationships" xmlns:p="http://schemas.openxmlformats.org/presentationml/2006/main">
  <p:tag name="DVSHAPEID" val="NYzdWGbUHIq3ItdZjomEqv"/>
</p:tagLst>
</file>

<file path=ppt/tags/tag1700.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701.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702.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703.xml><?xml version="1.0" encoding="utf-8"?>
<p:tagLst xmlns:a="http://schemas.openxmlformats.org/drawingml/2006/main" xmlns:r="http://schemas.openxmlformats.org/officeDocument/2006/relationships" xmlns:p="http://schemas.openxmlformats.org/presentationml/2006/main">
  <p:tag name="DVSHAPEID" val="2GALb761mMqYnop16JLSdL"/>
</p:tagLst>
</file>

<file path=ppt/tags/tag1704.xml><?xml version="1.0" encoding="utf-8"?>
<p:tagLst xmlns:a="http://schemas.openxmlformats.org/drawingml/2006/main" xmlns:r="http://schemas.openxmlformats.org/officeDocument/2006/relationships" xmlns:p="http://schemas.openxmlformats.org/presentationml/2006/main">
  <p:tag name="DVSECTIONID" val="W94JL1e5y1EmsvyeJmUPFG"/>
</p:tagLst>
</file>

<file path=ppt/tags/tag1705.xml><?xml version="1.0" encoding="utf-8"?>
<p:tagLst xmlns:a="http://schemas.openxmlformats.org/drawingml/2006/main" xmlns:r="http://schemas.openxmlformats.org/officeDocument/2006/relationships" xmlns:p="http://schemas.openxmlformats.org/presentationml/2006/main">
  <p:tag name="DVSHAPEID" val="3sUy0jimy9nav9ZeBU20ca"/>
</p:tagLst>
</file>

<file path=ppt/tags/tag1706.xml><?xml version="1.0" encoding="utf-8"?>
<p:tagLst xmlns:a="http://schemas.openxmlformats.org/drawingml/2006/main" xmlns:r="http://schemas.openxmlformats.org/officeDocument/2006/relationships" xmlns:p="http://schemas.openxmlformats.org/presentationml/2006/main">
  <p:tag name="DVSHAPEID" val="Tvjcz5N5LXfhC7QC6NIZeh"/>
</p:tagLst>
</file>

<file path=ppt/tags/tag1707.xml><?xml version="1.0" encoding="utf-8"?>
<p:tagLst xmlns:a="http://schemas.openxmlformats.org/drawingml/2006/main" xmlns:r="http://schemas.openxmlformats.org/officeDocument/2006/relationships" xmlns:p="http://schemas.openxmlformats.org/presentationml/2006/main">
  <p:tag name="DVSHAPEID" val="AdTf1R8RPcyTzofNJdysop"/>
</p:tagLst>
</file>

<file path=ppt/tags/tag1708.xml><?xml version="1.0" encoding="utf-8"?>
<p:tagLst xmlns:a="http://schemas.openxmlformats.org/drawingml/2006/main" xmlns:r="http://schemas.openxmlformats.org/officeDocument/2006/relationships" xmlns:p="http://schemas.openxmlformats.org/presentationml/2006/main">
  <p:tag name="DVSHAPEID" val="UdwSoYNfhdWBU6jk4VXT73"/>
</p:tagLst>
</file>

<file path=ppt/tags/tag1709.xml><?xml version="1.0" encoding="utf-8"?>
<p:tagLst xmlns:a="http://schemas.openxmlformats.org/drawingml/2006/main" xmlns:r="http://schemas.openxmlformats.org/officeDocument/2006/relationships" xmlns:p="http://schemas.openxmlformats.org/presentationml/2006/main">
  <p:tag name="DVSHAPEID" val="JJysnj3vqMTbiFJ8t93AUl"/>
</p:tagLst>
</file>

<file path=ppt/tags/tag17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10.xml><?xml version="1.0" encoding="utf-8"?>
<p:tagLst xmlns:a="http://schemas.openxmlformats.org/drawingml/2006/main" xmlns:r="http://schemas.openxmlformats.org/officeDocument/2006/relationships" xmlns:p="http://schemas.openxmlformats.org/presentationml/2006/main">
  <p:tag name="DVSHAPEID" val="XXt9up8DvuiRuMjWBubMM9"/>
</p:tagLst>
</file>

<file path=ppt/tags/tag1711.xml><?xml version="1.0" encoding="utf-8"?>
<p:tagLst xmlns:a="http://schemas.openxmlformats.org/drawingml/2006/main" xmlns:r="http://schemas.openxmlformats.org/officeDocument/2006/relationships" xmlns:p="http://schemas.openxmlformats.org/presentationml/2006/main">
  <p:tag name="DVSHAPEID" val="IJNEAVrNQw8oMAYdODmNho"/>
</p:tagLst>
</file>

<file path=ppt/tags/tag1712.xml><?xml version="1.0" encoding="utf-8"?>
<p:tagLst xmlns:a="http://schemas.openxmlformats.org/drawingml/2006/main" xmlns:r="http://schemas.openxmlformats.org/officeDocument/2006/relationships" xmlns:p="http://schemas.openxmlformats.org/presentationml/2006/main">
  <p:tag name="DVSHAPEID" val="SrbWPxyzo8yNfKlPPdbHEL"/>
</p:tagLst>
</file>

<file path=ppt/tags/tag1713.xml><?xml version="1.0" encoding="utf-8"?>
<p:tagLst xmlns:a="http://schemas.openxmlformats.org/drawingml/2006/main" xmlns:r="http://schemas.openxmlformats.org/officeDocument/2006/relationships" xmlns:p="http://schemas.openxmlformats.org/presentationml/2006/main">
  <p:tag name="DVSHAPEID" val="J5ZJXnFypYSjQmsD6Tfg8Z"/>
</p:tagLst>
</file>

<file path=ppt/tags/tag1714.xml><?xml version="1.0" encoding="utf-8"?>
<p:tagLst xmlns:a="http://schemas.openxmlformats.org/drawingml/2006/main" xmlns:r="http://schemas.openxmlformats.org/officeDocument/2006/relationships" xmlns:p="http://schemas.openxmlformats.org/presentationml/2006/main">
  <p:tag name="DVSHAPEID" val="PZleRZO9BzK7H5X5AaTQJA"/>
</p:tagLst>
</file>

<file path=ppt/tags/tag1715.xml><?xml version="1.0" encoding="utf-8"?>
<p:tagLst xmlns:a="http://schemas.openxmlformats.org/drawingml/2006/main" xmlns:r="http://schemas.openxmlformats.org/officeDocument/2006/relationships" xmlns:p="http://schemas.openxmlformats.org/presentationml/2006/main">
  <p:tag name="DVSHAPEID" val="UVTZmb6isnDJgZoJwGJgnj"/>
</p:tagLst>
</file>

<file path=ppt/tags/tag1716.xml><?xml version="1.0" encoding="utf-8"?>
<p:tagLst xmlns:a="http://schemas.openxmlformats.org/drawingml/2006/main" xmlns:r="http://schemas.openxmlformats.org/officeDocument/2006/relationships" xmlns:p="http://schemas.openxmlformats.org/presentationml/2006/main">
  <p:tag name="DVSHAPEID" val="zJEnG1j5nhgf5plSCC2j7m"/>
</p:tagLst>
</file>

<file path=ppt/tags/tag1717.xml><?xml version="1.0" encoding="utf-8"?>
<p:tagLst xmlns:a="http://schemas.openxmlformats.org/drawingml/2006/main" xmlns:r="http://schemas.openxmlformats.org/officeDocument/2006/relationships" xmlns:p="http://schemas.openxmlformats.org/presentationml/2006/main">
  <p:tag name="DVSHAPEID" val="uXPXGQEd6scAm9lZv5Ym0l"/>
</p:tagLst>
</file>

<file path=ppt/tags/tag1718.xml><?xml version="1.0" encoding="utf-8"?>
<p:tagLst xmlns:a="http://schemas.openxmlformats.org/drawingml/2006/main" xmlns:r="http://schemas.openxmlformats.org/officeDocument/2006/relationships" xmlns:p="http://schemas.openxmlformats.org/presentationml/2006/main">
  <p:tag name="DVSHAPEID" val="t0UZoD46d4bcfGxIksqabN"/>
</p:tagLst>
</file>

<file path=ppt/tags/tag1719.xml><?xml version="1.0" encoding="utf-8"?>
<p:tagLst xmlns:a="http://schemas.openxmlformats.org/drawingml/2006/main" xmlns:r="http://schemas.openxmlformats.org/officeDocument/2006/relationships" xmlns:p="http://schemas.openxmlformats.org/presentationml/2006/main">
  <p:tag name="DVSHAPEID" val="2u3bxC7WkKm9uO2Hs08Ze8"/>
</p:tagLst>
</file>

<file path=ppt/tags/tag17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20.xml><?xml version="1.0" encoding="utf-8"?>
<p:tagLst xmlns:a="http://schemas.openxmlformats.org/drawingml/2006/main" xmlns:r="http://schemas.openxmlformats.org/officeDocument/2006/relationships" xmlns:p="http://schemas.openxmlformats.org/presentationml/2006/main">
  <p:tag name="DVSHAPEID" val="o9UErMLvVQ9FYpVd6rZgJr"/>
</p:tagLst>
</file>

<file path=ppt/tags/tag1721.xml><?xml version="1.0" encoding="utf-8"?>
<p:tagLst xmlns:a="http://schemas.openxmlformats.org/drawingml/2006/main" xmlns:r="http://schemas.openxmlformats.org/officeDocument/2006/relationships" xmlns:p="http://schemas.openxmlformats.org/presentationml/2006/main">
  <p:tag name="DVSECTIONID" val="TlfpwhnjIsdR295r7aKHnF"/>
</p:tagLst>
</file>

<file path=ppt/tags/tag1722.xml><?xml version="1.0" encoding="utf-8"?>
<p:tagLst xmlns:a="http://schemas.openxmlformats.org/drawingml/2006/main" xmlns:r="http://schemas.openxmlformats.org/officeDocument/2006/relationships" xmlns:p="http://schemas.openxmlformats.org/presentationml/2006/main">
  <p:tag name="DVSHAPEID" val="Q6cJGC0q1cyT5UgSalbOOw"/>
</p:tagLst>
</file>

<file path=ppt/tags/tag1723.xml><?xml version="1.0" encoding="utf-8"?>
<p:tagLst xmlns:a="http://schemas.openxmlformats.org/drawingml/2006/main" xmlns:r="http://schemas.openxmlformats.org/officeDocument/2006/relationships" xmlns:p="http://schemas.openxmlformats.org/presentationml/2006/main">
  <p:tag name="DVSHAPEID" val="ZOPDMeTHZYpXiOrI69uvOX"/>
</p:tagLst>
</file>

<file path=ppt/tags/tag1724.xml><?xml version="1.0" encoding="utf-8"?>
<p:tagLst xmlns:a="http://schemas.openxmlformats.org/drawingml/2006/main" xmlns:r="http://schemas.openxmlformats.org/officeDocument/2006/relationships" xmlns:p="http://schemas.openxmlformats.org/presentationml/2006/main">
  <p:tag name="DVSHAPEID" val="74j1WegE5UCk6nT2PLwjcA"/>
</p:tagLst>
</file>

<file path=ppt/tags/tag1725.xml><?xml version="1.0" encoding="utf-8"?>
<p:tagLst xmlns:a="http://schemas.openxmlformats.org/drawingml/2006/main" xmlns:r="http://schemas.openxmlformats.org/officeDocument/2006/relationships" xmlns:p="http://schemas.openxmlformats.org/presentationml/2006/main">
  <p:tag name="DVSHAPEID" val="u8Bsqse2jjH2HLjLiFqlSu"/>
</p:tagLst>
</file>

<file path=ppt/tags/tag1726.xml><?xml version="1.0" encoding="utf-8"?>
<p:tagLst xmlns:a="http://schemas.openxmlformats.org/drawingml/2006/main" xmlns:r="http://schemas.openxmlformats.org/officeDocument/2006/relationships" xmlns:p="http://schemas.openxmlformats.org/presentationml/2006/main">
  <p:tag name="DVSHAPEID" val="gbb7lPSCWPT1lDnGkef7BU"/>
</p:tagLst>
</file>

<file path=ppt/tags/tag1727.xml><?xml version="1.0" encoding="utf-8"?>
<p:tagLst xmlns:a="http://schemas.openxmlformats.org/drawingml/2006/main" xmlns:r="http://schemas.openxmlformats.org/officeDocument/2006/relationships" xmlns:p="http://schemas.openxmlformats.org/presentationml/2006/main">
  <p:tag name="DVSHAPEID" val="OzoLIq9ekZYpNvWBIDYgUS"/>
</p:tagLst>
</file>

<file path=ppt/tags/tag1728.xml><?xml version="1.0" encoding="utf-8"?>
<p:tagLst xmlns:a="http://schemas.openxmlformats.org/drawingml/2006/main" xmlns:r="http://schemas.openxmlformats.org/officeDocument/2006/relationships" xmlns:p="http://schemas.openxmlformats.org/presentationml/2006/main">
  <p:tag name="DVSHAPEID" val="lYH3O3jIYuLwzbptNNp3Aj"/>
</p:tagLst>
</file>

<file path=ppt/tags/tag1729.xml><?xml version="1.0" encoding="utf-8"?>
<p:tagLst xmlns:a="http://schemas.openxmlformats.org/drawingml/2006/main" xmlns:r="http://schemas.openxmlformats.org/officeDocument/2006/relationships" xmlns:p="http://schemas.openxmlformats.org/presentationml/2006/main">
  <p:tag name="DVSHAPEID" val="C4G8J4tRTQH0NDLmEbIBkc"/>
</p:tagLst>
</file>

<file path=ppt/tags/tag17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30.xml><?xml version="1.0" encoding="utf-8"?>
<p:tagLst xmlns:a="http://schemas.openxmlformats.org/drawingml/2006/main" xmlns:r="http://schemas.openxmlformats.org/officeDocument/2006/relationships" xmlns:p="http://schemas.openxmlformats.org/presentationml/2006/main">
  <p:tag name="DVSECTIONID" val="UbrGTnKnDtAfgItluWHejb"/>
</p:tagLst>
</file>

<file path=ppt/tags/tag1731.xml><?xml version="1.0" encoding="utf-8"?>
<p:tagLst xmlns:a="http://schemas.openxmlformats.org/drawingml/2006/main" xmlns:r="http://schemas.openxmlformats.org/officeDocument/2006/relationships" xmlns:p="http://schemas.openxmlformats.org/presentationml/2006/main">
  <p:tag name="DVSHAPEID" val="6Li7ZXRtlcBlmBJA6ssHuT"/>
</p:tagLst>
</file>

<file path=ppt/tags/tag1732.xml><?xml version="1.0" encoding="utf-8"?>
<p:tagLst xmlns:a="http://schemas.openxmlformats.org/drawingml/2006/main" xmlns:r="http://schemas.openxmlformats.org/officeDocument/2006/relationships" xmlns:p="http://schemas.openxmlformats.org/presentationml/2006/main">
  <p:tag name="DVSHAPEID" val="2VPRJIwB8l0VtDtAqcnQEM"/>
</p:tagLst>
</file>

<file path=ppt/tags/tag1733.xml><?xml version="1.0" encoding="utf-8"?>
<p:tagLst xmlns:a="http://schemas.openxmlformats.org/drawingml/2006/main" xmlns:r="http://schemas.openxmlformats.org/officeDocument/2006/relationships" xmlns:p="http://schemas.openxmlformats.org/presentationml/2006/main">
  <p:tag name="DVSHAPEID" val="Os8lS8wwNcncImi7d8XJ3g"/>
</p:tagLst>
</file>

<file path=ppt/tags/tag1734.xml><?xml version="1.0" encoding="utf-8"?>
<p:tagLst xmlns:a="http://schemas.openxmlformats.org/drawingml/2006/main" xmlns:r="http://schemas.openxmlformats.org/officeDocument/2006/relationships" xmlns:p="http://schemas.openxmlformats.org/presentationml/2006/main">
  <p:tag name="DVSHAPEID" val="lq856w1gkDfg7nJoQn4CxO"/>
</p:tagLst>
</file>

<file path=ppt/tags/tag1735.xml><?xml version="1.0" encoding="utf-8"?>
<p:tagLst xmlns:a="http://schemas.openxmlformats.org/drawingml/2006/main" xmlns:r="http://schemas.openxmlformats.org/officeDocument/2006/relationships" xmlns:p="http://schemas.openxmlformats.org/presentationml/2006/main">
  <p:tag name="DVSHAPEID" val="xhU7hjYeSUIx7IdM10vwRK"/>
</p:tagLst>
</file>

<file path=ppt/tags/tag1736.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737.xml><?xml version="1.0" encoding="utf-8"?>
<p:tagLst xmlns:a="http://schemas.openxmlformats.org/drawingml/2006/main" xmlns:r="http://schemas.openxmlformats.org/officeDocument/2006/relationships" xmlns:p="http://schemas.openxmlformats.org/presentationml/2006/main">
  <p:tag name="DVSECTIONID" val="SH27DSM5cVmDQR4yp2ejsm"/>
</p:tagLst>
</file>

<file path=ppt/tags/tag1738.xml><?xml version="1.0" encoding="utf-8"?>
<p:tagLst xmlns:a="http://schemas.openxmlformats.org/drawingml/2006/main" xmlns:r="http://schemas.openxmlformats.org/officeDocument/2006/relationships" xmlns:p="http://schemas.openxmlformats.org/presentationml/2006/main">
  <p:tag name="DVSHAPEID" val="N2Sfu48hNdoH6nwLK5WmDE"/>
</p:tagLst>
</file>

<file path=ppt/tags/tag1739.xml><?xml version="1.0" encoding="utf-8"?>
<p:tagLst xmlns:a="http://schemas.openxmlformats.org/drawingml/2006/main" xmlns:r="http://schemas.openxmlformats.org/officeDocument/2006/relationships" xmlns:p="http://schemas.openxmlformats.org/presentationml/2006/main">
  <p:tag name="DVSHAPEID" val="4OwoIQ8DV89p66zAiEHcT9"/>
</p:tagLst>
</file>

<file path=ppt/tags/tag17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40.xml><?xml version="1.0" encoding="utf-8"?>
<p:tagLst xmlns:a="http://schemas.openxmlformats.org/drawingml/2006/main" xmlns:r="http://schemas.openxmlformats.org/officeDocument/2006/relationships" xmlns:p="http://schemas.openxmlformats.org/presentationml/2006/main">
  <p:tag name="DVSHAPEID" val="O7KPLKhCoI79X4J5li8ahg"/>
</p:tagLst>
</file>

<file path=ppt/tags/tag1741.xml><?xml version="1.0" encoding="utf-8"?>
<p:tagLst xmlns:a="http://schemas.openxmlformats.org/drawingml/2006/main" xmlns:r="http://schemas.openxmlformats.org/officeDocument/2006/relationships" xmlns:p="http://schemas.openxmlformats.org/presentationml/2006/main">
  <p:tag name="DVSHAPEID" val="yGhpc9NiEqKVZoES4oljKq"/>
</p:tagLst>
</file>

<file path=ppt/tags/tag1742.xml><?xml version="1.0" encoding="utf-8"?>
<p:tagLst xmlns:a="http://schemas.openxmlformats.org/drawingml/2006/main" xmlns:r="http://schemas.openxmlformats.org/officeDocument/2006/relationships" xmlns:p="http://schemas.openxmlformats.org/presentationml/2006/main">
  <p:tag name="DVSHAPEID" val="iW9vRcip4IRyz4yly7P53G"/>
</p:tagLst>
</file>

<file path=ppt/tags/tag1743.xml><?xml version="1.0" encoding="utf-8"?>
<p:tagLst xmlns:a="http://schemas.openxmlformats.org/drawingml/2006/main" xmlns:r="http://schemas.openxmlformats.org/officeDocument/2006/relationships" xmlns:p="http://schemas.openxmlformats.org/presentationml/2006/main">
  <p:tag name="DVSECTIONID" val="8Ato8hfJ5Yjeq4YQn0zkPK"/>
</p:tagLst>
</file>

<file path=ppt/tags/tag1744.xml><?xml version="1.0" encoding="utf-8"?>
<p:tagLst xmlns:a="http://schemas.openxmlformats.org/drawingml/2006/main" xmlns:r="http://schemas.openxmlformats.org/officeDocument/2006/relationships" xmlns:p="http://schemas.openxmlformats.org/presentationml/2006/main">
  <p:tag name="DVSHAPEID" val="yzf0b3m470WNksSlU9Wigh"/>
</p:tagLst>
</file>

<file path=ppt/tags/tag1745.xml><?xml version="1.0" encoding="utf-8"?>
<p:tagLst xmlns:a="http://schemas.openxmlformats.org/drawingml/2006/main" xmlns:r="http://schemas.openxmlformats.org/officeDocument/2006/relationships" xmlns:p="http://schemas.openxmlformats.org/presentationml/2006/main">
  <p:tag name="DVSHAPEID" val="PAPmB1LNfLZCTEFnDfdAkI"/>
</p:tagLst>
</file>

<file path=ppt/tags/tag1746.xml><?xml version="1.0" encoding="utf-8"?>
<p:tagLst xmlns:a="http://schemas.openxmlformats.org/drawingml/2006/main" xmlns:r="http://schemas.openxmlformats.org/officeDocument/2006/relationships" xmlns:p="http://schemas.openxmlformats.org/presentationml/2006/main">
  <p:tag name="DVSHAPEID" val="A5wI7SM8as4gKFbPrkijLb"/>
</p:tagLst>
</file>

<file path=ppt/tags/tag1747.xml><?xml version="1.0" encoding="utf-8"?>
<p:tagLst xmlns:a="http://schemas.openxmlformats.org/drawingml/2006/main" xmlns:r="http://schemas.openxmlformats.org/officeDocument/2006/relationships" xmlns:p="http://schemas.openxmlformats.org/presentationml/2006/main">
  <p:tag name="DVSHAPEID" val="OIyeGxwG4GW6ZJPTUS07Bx"/>
</p:tagLst>
</file>

<file path=ppt/tags/tag1748.xml><?xml version="1.0" encoding="utf-8"?>
<p:tagLst xmlns:a="http://schemas.openxmlformats.org/drawingml/2006/main" xmlns:r="http://schemas.openxmlformats.org/officeDocument/2006/relationships" xmlns:p="http://schemas.openxmlformats.org/presentationml/2006/main">
  <p:tag name="DVSHAPEID" val="xCTZbONTh0WpgO9ScfBtno"/>
</p:tagLst>
</file>

<file path=ppt/tags/tag1749.xml><?xml version="1.0" encoding="utf-8"?>
<p:tagLst xmlns:a="http://schemas.openxmlformats.org/drawingml/2006/main" xmlns:r="http://schemas.openxmlformats.org/officeDocument/2006/relationships" xmlns:p="http://schemas.openxmlformats.org/presentationml/2006/main">
  <p:tag name="DVSHAPEID" val="kDGs0xppiEzhaVkGlITboW"/>
</p:tagLst>
</file>

<file path=ppt/tags/tag17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50.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751.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752.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753.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7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7.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8.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9.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8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6.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7.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8.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9.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90.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1.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2.xml><?xml version="1.0" encoding="utf-8"?>
<p:tagLst xmlns:a="http://schemas.openxmlformats.org/drawingml/2006/main" xmlns:r="http://schemas.openxmlformats.org/officeDocument/2006/relationships" xmlns:p="http://schemas.openxmlformats.org/presentationml/2006/main">
  <p:tag name="DVSHAPEID" val="G2AxkGSXGeNLEVrdFYlnMh"/>
</p:tagLst>
</file>

<file path=ppt/tags/tag193.xml><?xml version="1.0" encoding="utf-8"?>
<p:tagLst xmlns:a="http://schemas.openxmlformats.org/drawingml/2006/main" xmlns:r="http://schemas.openxmlformats.org/officeDocument/2006/relationships" xmlns:p="http://schemas.openxmlformats.org/presentationml/2006/main">
  <p:tag name="DVSHAPEID" val="MJC338xT6IV9erTf16M9AM"/>
</p:tagLst>
</file>

<file path=ppt/tags/tag194.xml><?xml version="1.0" encoding="utf-8"?>
<p:tagLst xmlns:a="http://schemas.openxmlformats.org/drawingml/2006/main" xmlns:r="http://schemas.openxmlformats.org/officeDocument/2006/relationships" xmlns:p="http://schemas.openxmlformats.org/presentationml/2006/main">
  <p:tag name="DVSHAPEID" val="0svJrFyIns8ofRVgDJqN85"/>
</p:tagLst>
</file>

<file path=ppt/tags/tag195.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6.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7.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0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20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0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20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0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7.xml><?xml version="1.0" encoding="utf-8"?>
<p:tagLst xmlns:a="http://schemas.openxmlformats.org/drawingml/2006/main" xmlns:r="http://schemas.openxmlformats.org/officeDocument/2006/relationships" xmlns:p="http://schemas.openxmlformats.org/presentationml/2006/main">
  <p:tag name="DVSHAPEID" val="ZD23Ty0hHsLQmEICE6Ec6F"/>
</p:tagLst>
</file>

<file path=ppt/tags/tag208.xml><?xml version="1.0" encoding="utf-8"?>
<p:tagLst xmlns:a="http://schemas.openxmlformats.org/drawingml/2006/main" xmlns:r="http://schemas.openxmlformats.org/officeDocument/2006/relationships" xmlns:p="http://schemas.openxmlformats.org/presentationml/2006/main">
  <p:tag name="DVSHAPEID" val="z6dITGILmbGRoultMfUAH8"/>
</p:tagLst>
</file>

<file path=ppt/tags/tag20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1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5.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6.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7.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2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4.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5.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6.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7.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8.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9.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30.xml><?xml version="1.0" encoding="utf-8"?>
<p:tagLst xmlns:a="http://schemas.openxmlformats.org/drawingml/2006/main" xmlns:r="http://schemas.openxmlformats.org/officeDocument/2006/relationships" xmlns:p="http://schemas.openxmlformats.org/presentationml/2006/main">
  <p:tag name="DVSHAPEID" val="EIy3ikQ4bO7TKkhRhoGrQ2"/>
</p:tagLst>
</file>

<file path=ppt/tags/tag231.xml><?xml version="1.0" encoding="utf-8"?>
<p:tagLst xmlns:a="http://schemas.openxmlformats.org/drawingml/2006/main" xmlns:r="http://schemas.openxmlformats.org/officeDocument/2006/relationships" xmlns:p="http://schemas.openxmlformats.org/presentationml/2006/main">
  <p:tag name="DVSHAPEID" val="LWqkZY8BzKv7SEW2dcxUPX"/>
</p:tagLst>
</file>

<file path=ppt/tags/tag232.xml><?xml version="1.0" encoding="utf-8"?>
<p:tagLst xmlns:a="http://schemas.openxmlformats.org/drawingml/2006/main" xmlns:r="http://schemas.openxmlformats.org/officeDocument/2006/relationships" xmlns:p="http://schemas.openxmlformats.org/presentationml/2006/main">
  <p:tag name="DVSHAPEID" val="yzM9Z4bMQU6BWBDXlSVAem"/>
</p:tagLst>
</file>

<file path=ppt/tags/tag233.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34.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35.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3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3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24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4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4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4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4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45.xml><?xml version="1.0" encoding="utf-8"?>
<p:tagLst xmlns:a="http://schemas.openxmlformats.org/drawingml/2006/main" xmlns:r="http://schemas.openxmlformats.org/officeDocument/2006/relationships" xmlns:p="http://schemas.openxmlformats.org/presentationml/2006/main">
  <p:tag name="DVSHAPEID" val="fJ5JLVl0djcSOfd8D4mVtM"/>
</p:tagLst>
</file>

<file path=ppt/tags/tag246.xml><?xml version="1.0" encoding="utf-8"?>
<p:tagLst xmlns:a="http://schemas.openxmlformats.org/drawingml/2006/main" xmlns:r="http://schemas.openxmlformats.org/officeDocument/2006/relationships" xmlns:p="http://schemas.openxmlformats.org/presentationml/2006/main">
  <p:tag name="DVSHAPEID" val="Azxeqg3XAQp1Xh5Ztb8gku"/>
</p:tagLst>
</file>

<file path=ppt/tags/tag24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4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4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25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26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8.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9.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70.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1.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2.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3.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4.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5.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6.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8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8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8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8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8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6.xml><?xml version="1.0" encoding="utf-8"?>
<p:tagLst xmlns:a="http://schemas.openxmlformats.org/drawingml/2006/main" xmlns:r="http://schemas.openxmlformats.org/officeDocument/2006/relationships" xmlns:p="http://schemas.openxmlformats.org/presentationml/2006/main">
  <p:tag name="DVSHAPEID" val="xPeHhz8O3Qnz0pzIZ5S8fD"/>
</p:tagLst>
</file>

<file path=ppt/tags/tag287.xml><?xml version="1.0" encoding="utf-8"?>
<p:tagLst xmlns:a="http://schemas.openxmlformats.org/drawingml/2006/main" xmlns:r="http://schemas.openxmlformats.org/officeDocument/2006/relationships" xmlns:p="http://schemas.openxmlformats.org/presentationml/2006/main">
  <p:tag name="DVSHAPEID" val="bV61CRffbdC8M63z9mb7eF"/>
</p:tagLst>
</file>

<file path=ppt/tags/tag288.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89.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90.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3.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4.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5.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6.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7.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8.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9.xml><?xml version="1.0" encoding="utf-8"?>
<p:tagLst xmlns:a="http://schemas.openxmlformats.org/drawingml/2006/main" xmlns:r="http://schemas.openxmlformats.org/officeDocument/2006/relationships" xmlns:p="http://schemas.openxmlformats.org/presentationml/2006/main">
  <p:tag name="DVSHAPEID" val="kDPznQcrItJ3uLU3n6qKvR"/>
</p:tagLst>
</file>

<file path=ppt/tags/tag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10.xml><?xml version="1.0" encoding="utf-8"?>
<p:tagLst xmlns:a="http://schemas.openxmlformats.org/drawingml/2006/main" xmlns:r="http://schemas.openxmlformats.org/officeDocument/2006/relationships" xmlns:p="http://schemas.openxmlformats.org/presentationml/2006/main">
  <p:tag name="DVSHAPEID" val="zhS50DGY8qxJQbYuSEG2dD"/>
</p:tagLst>
</file>

<file path=ppt/tags/tag311.xml><?xml version="1.0" encoding="utf-8"?>
<p:tagLst xmlns:a="http://schemas.openxmlformats.org/drawingml/2006/main" xmlns:r="http://schemas.openxmlformats.org/officeDocument/2006/relationships" xmlns:p="http://schemas.openxmlformats.org/presentationml/2006/main">
  <p:tag name="DVSHAPEID" val="k2KyXQyY9Jvs3yGiQyLKkj"/>
</p:tagLst>
</file>

<file path=ppt/tags/tag312.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3.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14.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15.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6.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17.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18.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9.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20.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2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2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2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24.xml><?xml version="1.0" encoding="utf-8"?>
<p:tagLst xmlns:a="http://schemas.openxmlformats.org/drawingml/2006/main" xmlns:r="http://schemas.openxmlformats.org/officeDocument/2006/relationships" xmlns:p="http://schemas.openxmlformats.org/presentationml/2006/main">
  <p:tag name="DVSHAPEID" val="iX27HktHVHk6Aswc4fnWtm"/>
</p:tagLst>
</file>

<file path=ppt/tags/tag325.xml><?xml version="1.0" encoding="utf-8"?>
<p:tagLst xmlns:a="http://schemas.openxmlformats.org/drawingml/2006/main" xmlns:r="http://schemas.openxmlformats.org/officeDocument/2006/relationships" xmlns:p="http://schemas.openxmlformats.org/presentationml/2006/main">
  <p:tag name="DVSHAPEID" val="Ku3eI8LQt54pmJEH83L4i7"/>
</p:tagLst>
</file>

<file path=ppt/tags/tag326.xml><?xml version="1.0" encoding="utf-8"?>
<p:tagLst xmlns:a="http://schemas.openxmlformats.org/drawingml/2006/main" xmlns:r="http://schemas.openxmlformats.org/officeDocument/2006/relationships" xmlns:p="http://schemas.openxmlformats.org/presentationml/2006/main">
  <p:tag name="DVSHAPEID" val="7sXeZkL3wgDWcy4tBkV5ee"/>
</p:tagLst>
</file>

<file path=ppt/tags/tag327.xml><?xml version="1.0" encoding="utf-8"?>
<p:tagLst xmlns:a="http://schemas.openxmlformats.org/drawingml/2006/main" xmlns:r="http://schemas.openxmlformats.org/officeDocument/2006/relationships" xmlns:p="http://schemas.openxmlformats.org/presentationml/2006/main">
  <p:tag name="DVSHAPEID" val="2b5Myn6kao3DmAgu9r5pzO"/>
</p:tagLst>
</file>

<file path=ppt/tags/tag328.xml><?xml version="1.0" encoding="utf-8"?>
<p:tagLst xmlns:a="http://schemas.openxmlformats.org/drawingml/2006/main" xmlns:r="http://schemas.openxmlformats.org/officeDocument/2006/relationships" xmlns:p="http://schemas.openxmlformats.org/presentationml/2006/main">
  <p:tag name="DVSHAPEID" val="Mqw5CFrr9dTSqM8cMnXc5e"/>
</p:tagLst>
</file>

<file path=ppt/tags/tag329.xml><?xml version="1.0" encoding="utf-8"?>
<p:tagLst xmlns:a="http://schemas.openxmlformats.org/drawingml/2006/main" xmlns:r="http://schemas.openxmlformats.org/officeDocument/2006/relationships" xmlns:p="http://schemas.openxmlformats.org/presentationml/2006/main">
  <p:tag name="DVSHAPEID" val="Tzbud6auZOFeoFgsLrSJfP"/>
</p:tagLst>
</file>

<file path=ppt/tags/tag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30.xml><?xml version="1.0" encoding="utf-8"?>
<p:tagLst xmlns:a="http://schemas.openxmlformats.org/drawingml/2006/main" xmlns:r="http://schemas.openxmlformats.org/officeDocument/2006/relationships" xmlns:p="http://schemas.openxmlformats.org/presentationml/2006/main">
  <p:tag name="DVSHAPEID" val="vQ8jyCZxsAAFhW5T1l6W3l"/>
</p:tagLst>
</file>

<file path=ppt/tags/tag331.xml><?xml version="1.0" encoding="utf-8"?>
<p:tagLst xmlns:a="http://schemas.openxmlformats.org/drawingml/2006/main" xmlns:r="http://schemas.openxmlformats.org/officeDocument/2006/relationships" xmlns:p="http://schemas.openxmlformats.org/presentationml/2006/main">
  <p:tag name="DVSHAPEID" val="zs7cNIz2PXHVGxkCKYwMTn"/>
</p:tagLst>
</file>

<file path=ppt/tags/tag332.xml><?xml version="1.0" encoding="utf-8"?>
<p:tagLst xmlns:a="http://schemas.openxmlformats.org/drawingml/2006/main" xmlns:r="http://schemas.openxmlformats.org/officeDocument/2006/relationships" xmlns:p="http://schemas.openxmlformats.org/presentationml/2006/main">
  <p:tag name="DVSHAPEID" val="taqoDRcu9qeagFcmPhXqLC"/>
</p:tagLst>
</file>

<file path=ppt/tags/tag333.xml><?xml version="1.0" encoding="utf-8"?>
<p:tagLst xmlns:a="http://schemas.openxmlformats.org/drawingml/2006/main" xmlns:r="http://schemas.openxmlformats.org/officeDocument/2006/relationships" xmlns:p="http://schemas.openxmlformats.org/presentationml/2006/main">
  <p:tag name="DVSHAPEID" val="I4FfBqdfApOGFJhUXcYarX"/>
</p:tagLst>
</file>

<file path=ppt/tags/tag334.xml><?xml version="1.0" encoding="utf-8"?>
<p:tagLst xmlns:a="http://schemas.openxmlformats.org/drawingml/2006/main" xmlns:r="http://schemas.openxmlformats.org/officeDocument/2006/relationships" xmlns:p="http://schemas.openxmlformats.org/presentationml/2006/main">
  <p:tag name="DVSHAPEID" val="z9KGgYp1rMgHNbYbMI2zTd"/>
</p:tagLst>
</file>

<file path=ppt/tags/tag335.xml><?xml version="1.0" encoding="utf-8"?>
<p:tagLst xmlns:a="http://schemas.openxmlformats.org/drawingml/2006/main" xmlns:r="http://schemas.openxmlformats.org/officeDocument/2006/relationships" xmlns:p="http://schemas.openxmlformats.org/presentationml/2006/main">
  <p:tag name="DVSHAPEID" val="1vppNoQG3QxLvwuUaeQyX2"/>
</p:tagLst>
</file>

<file path=ppt/tags/tag336.xml><?xml version="1.0" encoding="utf-8"?>
<p:tagLst xmlns:a="http://schemas.openxmlformats.org/drawingml/2006/main" xmlns:r="http://schemas.openxmlformats.org/officeDocument/2006/relationships" xmlns:p="http://schemas.openxmlformats.org/presentationml/2006/main">
  <p:tag name="DVSHAPEID" val="G9peCj3Pmck0NTqu4yIk7I"/>
</p:tagLst>
</file>

<file path=ppt/tags/tag337.xml><?xml version="1.0" encoding="utf-8"?>
<p:tagLst xmlns:a="http://schemas.openxmlformats.org/drawingml/2006/main" xmlns:r="http://schemas.openxmlformats.org/officeDocument/2006/relationships" xmlns:p="http://schemas.openxmlformats.org/presentationml/2006/main">
  <p:tag name="DVSHAPEID" val="689Qnty6uVGtlw2sedKUY3"/>
</p:tagLst>
</file>

<file path=ppt/tags/tag338.xml><?xml version="1.0" encoding="utf-8"?>
<p:tagLst xmlns:a="http://schemas.openxmlformats.org/drawingml/2006/main" xmlns:r="http://schemas.openxmlformats.org/officeDocument/2006/relationships" xmlns:p="http://schemas.openxmlformats.org/presentationml/2006/main">
  <p:tag name="DVSHAPEID" val="F4DzhYZH5oyY3h4MWAggIo"/>
</p:tagLst>
</file>

<file path=ppt/tags/tag339.xml><?xml version="1.0" encoding="utf-8"?>
<p:tagLst xmlns:a="http://schemas.openxmlformats.org/drawingml/2006/main" xmlns:r="http://schemas.openxmlformats.org/officeDocument/2006/relationships" xmlns:p="http://schemas.openxmlformats.org/presentationml/2006/main">
  <p:tag name="DVSHAPEID" val="IckUMO3Jofty9rWoT8LXzp"/>
</p:tagLst>
</file>

<file path=ppt/tags/tag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40.xml><?xml version="1.0" encoding="utf-8"?>
<p:tagLst xmlns:a="http://schemas.openxmlformats.org/drawingml/2006/main" xmlns:r="http://schemas.openxmlformats.org/officeDocument/2006/relationships" xmlns:p="http://schemas.openxmlformats.org/presentationml/2006/main">
  <p:tag name="DVSHAPEID" val="IITQVQ9wnoNbiBEEnzDpwi"/>
</p:tagLst>
</file>

<file path=ppt/tags/tag341.xml><?xml version="1.0" encoding="utf-8"?>
<p:tagLst xmlns:a="http://schemas.openxmlformats.org/drawingml/2006/main" xmlns:r="http://schemas.openxmlformats.org/officeDocument/2006/relationships" xmlns:p="http://schemas.openxmlformats.org/presentationml/2006/main">
  <p:tag name="DVSHAPEID" val="yQ10JQX4EBtiuB0VTdzSR4"/>
</p:tagLst>
</file>

<file path=ppt/tags/tag342.xml><?xml version="1.0" encoding="utf-8"?>
<p:tagLst xmlns:a="http://schemas.openxmlformats.org/drawingml/2006/main" xmlns:r="http://schemas.openxmlformats.org/officeDocument/2006/relationships" xmlns:p="http://schemas.openxmlformats.org/presentationml/2006/main">
  <p:tag name="DVSHAPEID" val="CRxb5VZPBIW6xoXkwMIYmz"/>
</p:tagLst>
</file>

<file path=ppt/tags/tag343.xml><?xml version="1.0" encoding="utf-8"?>
<p:tagLst xmlns:a="http://schemas.openxmlformats.org/drawingml/2006/main" xmlns:r="http://schemas.openxmlformats.org/officeDocument/2006/relationships" xmlns:p="http://schemas.openxmlformats.org/presentationml/2006/main">
  <p:tag name="DVSHAPEID" val="nrVQFYLTwOh6WWaZkb06Ki"/>
</p:tagLst>
</file>

<file path=ppt/tags/tag344.xml><?xml version="1.0" encoding="utf-8"?>
<p:tagLst xmlns:a="http://schemas.openxmlformats.org/drawingml/2006/main" xmlns:r="http://schemas.openxmlformats.org/officeDocument/2006/relationships" xmlns:p="http://schemas.openxmlformats.org/presentationml/2006/main">
  <p:tag name="DVSHAPEID" val="d0dCoATgLBG3t6geg13Ic7"/>
</p:tagLst>
</file>

<file path=ppt/tags/tag345.xml><?xml version="1.0" encoding="utf-8"?>
<p:tagLst xmlns:a="http://schemas.openxmlformats.org/drawingml/2006/main" xmlns:r="http://schemas.openxmlformats.org/officeDocument/2006/relationships" xmlns:p="http://schemas.openxmlformats.org/presentationml/2006/main">
  <p:tag name="DVSHAPEID" val="qTt4J6UZ2255cN9nqmPeDq"/>
</p:tagLst>
</file>

<file path=ppt/tags/tag346.xml><?xml version="1.0" encoding="utf-8"?>
<p:tagLst xmlns:a="http://schemas.openxmlformats.org/drawingml/2006/main" xmlns:r="http://schemas.openxmlformats.org/officeDocument/2006/relationships" xmlns:p="http://schemas.openxmlformats.org/presentationml/2006/main">
  <p:tag name="DVSHAPEID" val="enSlCdrSIW58Zzx5NlDYdL"/>
</p:tagLst>
</file>

<file path=ppt/tags/tag347.xml><?xml version="1.0" encoding="utf-8"?>
<p:tagLst xmlns:a="http://schemas.openxmlformats.org/drawingml/2006/main" xmlns:r="http://schemas.openxmlformats.org/officeDocument/2006/relationships" xmlns:p="http://schemas.openxmlformats.org/presentationml/2006/main">
  <p:tag name="DVSHAPEID" val="08IPTcKEqO20E5cotHy9k8"/>
</p:tagLst>
</file>

<file path=ppt/tags/tag348.xml><?xml version="1.0" encoding="utf-8"?>
<p:tagLst xmlns:a="http://schemas.openxmlformats.org/drawingml/2006/main" xmlns:r="http://schemas.openxmlformats.org/officeDocument/2006/relationships" xmlns:p="http://schemas.openxmlformats.org/presentationml/2006/main">
  <p:tag name="DVSHAPEID" val="04NAQkyuBFctnJDMje84wg"/>
</p:tagLst>
</file>

<file path=ppt/tags/tag349.xml><?xml version="1.0" encoding="utf-8"?>
<p:tagLst xmlns:a="http://schemas.openxmlformats.org/drawingml/2006/main" xmlns:r="http://schemas.openxmlformats.org/officeDocument/2006/relationships" xmlns:p="http://schemas.openxmlformats.org/presentationml/2006/main">
  <p:tag name="DVSHAPEID" val="5ZUrTpRVq4rR8D1jmp5Wdn"/>
</p:tagLst>
</file>

<file path=ppt/tags/tag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50.xml><?xml version="1.0" encoding="utf-8"?>
<p:tagLst xmlns:a="http://schemas.openxmlformats.org/drawingml/2006/main" xmlns:r="http://schemas.openxmlformats.org/officeDocument/2006/relationships" xmlns:p="http://schemas.openxmlformats.org/presentationml/2006/main">
  <p:tag name="DVSHAPEID" val="NbItKGnj1fBJYOFor9CFe8"/>
</p:tagLst>
</file>

<file path=ppt/tags/tag351.xml><?xml version="1.0" encoding="utf-8"?>
<p:tagLst xmlns:a="http://schemas.openxmlformats.org/drawingml/2006/main" xmlns:r="http://schemas.openxmlformats.org/officeDocument/2006/relationships" xmlns:p="http://schemas.openxmlformats.org/presentationml/2006/main">
  <p:tag name="DVSHAPEID" val="zvzwxSfaGKVeHoAHhVrSp0"/>
</p:tagLst>
</file>

<file path=ppt/tags/tag352.xml><?xml version="1.0" encoding="utf-8"?>
<p:tagLst xmlns:a="http://schemas.openxmlformats.org/drawingml/2006/main" xmlns:r="http://schemas.openxmlformats.org/officeDocument/2006/relationships" xmlns:p="http://schemas.openxmlformats.org/presentationml/2006/main">
  <p:tag name="DVSHAPEID" val="AkVGro0vxdKbH6m9uCcYrk"/>
</p:tagLst>
</file>

<file path=ppt/tags/tag353.xml><?xml version="1.0" encoding="utf-8"?>
<p:tagLst xmlns:a="http://schemas.openxmlformats.org/drawingml/2006/main" xmlns:r="http://schemas.openxmlformats.org/officeDocument/2006/relationships" xmlns:p="http://schemas.openxmlformats.org/presentationml/2006/main">
  <p:tag name="DVSHAPEID" val="T2uVWEEOBo5zVeBRrQ9bdH"/>
</p:tagLst>
</file>

<file path=ppt/tags/tag354.xml><?xml version="1.0" encoding="utf-8"?>
<p:tagLst xmlns:a="http://schemas.openxmlformats.org/drawingml/2006/main" xmlns:r="http://schemas.openxmlformats.org/officeDocument/2006/relationships" xmlns:p="http://schemas.openxmlformats.org/presentationml/2006/main">
  <p:tag name="DVSHAPEID" val="9fkegY2klQBs8wkQXfV0WC"/>
</p:tagLst>
</file>

<file path=ppt/tags/tag355.xml><?xml version="1.0" encoding="utf-8"?>
<p:tagLst xmlns:a="http://schemas.openxmlformats.org/drawingml/2006/main" xmlns:r="http://schemas.openxmlformats.org/officeDocument/2006/relationships" xmlns:p="http://schemas.openxmlformats.org/presentationml/2006/main">
  <p:tag name="DVSHAPEID" val="6oxFa5Wz7p0GvxnrEqLZ9f"/>
</p:tagLst>
</file>

<file path=ppt/tags/tag356.xml><?xml version="1.0" encoding="utf-8"?>
<p:tagLst xmlns:a="http://schemas.openxmlformats.org/drawingml/2006/main" xmlns:r="http://schemas.openxmlformats.org/officeDocument/2006/relationships" xmlns:p="http://schemas.openxmlformats.org/presentationml/2006/main">
  <p:tag name="DVSHAPEID" val="xXqLTJQooCmw8VGAOXnLIc"/>
</p:tagLst>
</file>

<file path=ppt/tags/tag357.xml><?xml version="1.0" encoding="utf-8"?>
<p:tagLst xmlns:a="http://schemas.openxmlformats.org/drawingml/2006/main" xmlns:r="http://schemas.openxmlformats.org/officeDocument/2006/relationships" xmlns:p="http://schemas.openxmlformats.org/presentationml/2006/main">
  <p:tag name="DVSHAPEID" val="2g47lpLa3Yb371n1MwSrk6"/>
</p:tagLst>
</file>

<file path=ppt/tags/tag358.xml><?xml version="1.0" encoding="utf-8"?>
<p:tagLst xmlns:a="http://schemas.openxmlformats.org/drawingml/2006/main" xmlns:r="http://schemas.openxmlformats.org/officeDocument/2006/relationships" xmlns:p="http://schemas.openxmlformats.org/presentationml/2006/main">
  <p:tag name="DVSHAPEID" val="lw3gD4WnV72TW8mCIc1rjx"/>
</p:tagLst>
</file>

<file path=ppt/tags/tag359.xml><?xml version="1.0" encoding="utf-8"?>
<p:tagLst xmlns:a="http://schemas.openxmlformats.org/drawingml/2006/main" xmlns:r="http://schemas.openxmlformats.org/officeDocument/2006/relationships" xmlns:p="http://schemas.openxmlformats.org/presentationml/2006/main">
  <p:tag name="DVSHAPEID" val="9tRJKfyg0U5WVy44LHdG33"/>
</p:tagLst>
</file>

<file path=ppt/tags/tag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60.xml><?xml version="1.0" encoding="utf-8"?>
<p:tagLst xmlns:a="http://schemas.openxmlformats.org/drawingml/2006/main" xmlns:r="http://schemas.openxmlformats.org/officeDocument/2006/relationships" xmlns:p="http://schemas.openxmlformats.org/presentationml/2006/main">
  <p:tag name="DVSHAPEID" val="98cuGRnvRoWTp30QBae5E9"/>
</p:tagLst>
</file>

<file path=ppt/tags/tag361.xml><?xml version="1.0" encoding="utf-8"?>
<p:tagLst xmlns:a="http://schemas.openxmlformats.org/drawingml/2006/main" xmlns:r="http://schemas.openxmlformats.org/officeDocument/2006/relationships" xmlns:p="http://schemas.openxmlformats.org/presentationml/2006/main">
  <p:tag name="DVSHAPEID" val="if7LfO7qbMCBR4B3XzWIL5"/>
</p:tagLst>
</file>

<file path=ppt/tags/tag362.xml><?xml version="1.0" encoding="utf-8"?>
<p:tagLst xmlns:a="http://schemas.openxmlformats.org/drawingml/2006/main" xmlns:r="http://schemas.openxmlformats.org/officeDocument/2006/relationships" xmlns:p="http://schemas.openxmlformats.org/presentationml/2006/main">
  <p:tag name="DVSHAPEID" val="aydBuJNi6pyZPXnUBzoqda"/>
</p:tagLst>
</file>

<file path=ppt/tags/tag363.xml><?xml version="1.0" encoding="utf-8"?>
<p:tagLst xmlns:a="http://schemas.openxmlformats.org/drawingml/2006/main" xmlns:r="http://schemas.openxmlformats.org/officeDocument/2006/relationships" xmlns:p="http://schemas.openxmlformats.org/presentationml/2006/main">
  <p:tag name="DVSHAPEID" val="gObWfxcF8Voc5yxEjoCTFd"/>
</p:tagLst>
</file>

<file path=ppt/tags/tag364.xml><?xml version="1.0" encoding="utf-8"?>
<p:tagLst xmlns:a="http://schemas.openxmlformats.org/drawingml/2006/main" xmlns:r="http://schemas.openxmlformats.org/officeDocument/2006/relationships" xmlns:p="http://schemas.openxmlformats.org/presentationml/2006/main">
  <p:tag name="DVSHAPEID" val="2SeEG2YnklS0iopyuf5qgD"/>
</p:tagLst>
</file>

<file path=ppt/tags/tag36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6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6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6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6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7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1.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2.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3.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4.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5.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6.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7.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8.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9.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80.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81.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82.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3.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84.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85.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6.xml><?xml version="1.0" encoding="utf-8"?>
<p:tagLst xmlns:a="http://schemas.openxmlformats.org/drawingml/2006/main" xmlns:r="http://schemas.openxmlformats.org/officeDocument/2006/relationships" xmlns:p="http://schemas.openxmlformats.org/presentationml/2006/main">
  <p:tag name="DVSHAPEID" val="iMqg7hJKMEvpUa1ZHauqrk"/>
</p:tagLst>
</file>

<file path=ppt/tags/tag387.xml><?xml version="1.0" encoding="utf-8"?>
<p:tagLst xmlns:a="http://schemas.openxmlformats.org/drawingml/2006/main" xmlns:r="http://schemas.openxmlformats.org/officeDocument/2006/relationships" xmlns:p="http://schemas.openxmlformats.org/presentationml/2006/main">
  <p:tag name="DVSHAPEID" val="3NauV8UrweLIIkHDzjCG4w"/>
</p:tagLst>
</file>

<file path=ppt/tags/tag388.xml><?xml version="1.0" encoding="utf-8"?>
<p:tagLst xmlns:a="http://schemas.openxmlformats.org/drawingml/2006/main" xmlns:r="http://schemas.openxmlformats.org/officeDocument/2006/relationships" xmlns:p="http://schemas.openxmlformats.org/presentationml/2006/main">
  <p:tag name="DVSHAPEID" val="kXkIgcSTD9IXID6ClAQk7g"/>
</p:tagLst>
</file>

<file path=ppt/tags/tag389.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390.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1.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40.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40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401.xml><?xml version="1.0" encoding="utf-8"?>
<p:tagLst xmlns:a="http://schemas.openxmlformats.org/drawingml/2006/main" xmlns:r="http://schemas.openxmlformats.org/officeDocument/2006/relationships" xmlns:p="http://schemas.openxmlformats.org/presentationml/2006/main">
  <p:tag name="DVSHAPEID" val="YPBGMRXatfP0GPH90kSnk9"/>
</p:tagLst>
</file>

<file path=ppt/tags/tag402.xml><?xml version="1.0" encoding="utf-8"?>
<p:tagLst xmlns:a="http://schemas.openxmlformats.org/drawingml/2006/main" xmlns:r="http://schemas.openxmlformats.org/officeDocument/2006/relationships" xmlns:p="http://schemas.openxmlformats.org/presentationml/2006/main">
  <p:tag name="DVSHAPEID" val="fdbjtGzXqZmOeFzPNZZkg2"/>
</p:tagLst>
</file>

<file path=ppt/tags/tag403.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404.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405.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406.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407.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408.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409.xml><?xml version="1.0" encoding="utf-8"?>
<p:tagLst xmlns:a="http://schemas.openxmlformats.org/drawingml/2006/main" xmlns:r="http://schemas.openxmlformats.org/officeDocument/2006/relationships" xmlns:p="http://schemas.openxmlformats.org/presentationml/2006/main">
  <p:tag name="DVSHAPEID" val="xDfoekHU4LAiHbikVPdNJl"/>
</p:tagLst>
</file>

<file path=ppt/tags/tag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10.xml><?xml version="1.0" encoding="utf-8"?>
<p:tagLst xmlns:a="http://schemas.openxmlformats.org/drawingml/2006/main" xmlns:r="http://schemas.openxmlformats.org/officeDocument/2006/relationships" xmlns:p="http://schemas.openxmlformats.org/presentationml/2006/main">
  <p:tag name="DVSHAPEID" val="qygKkHHSkU5fd31nqpGdaE"/>
</p:tagLst>
</file>

<file path=ppt/tags/tag41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1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17.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8.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9.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2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3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5.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6.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7.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8.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9.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40.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4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4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7.xml><?xml version="1.0" encoding="utf-8"?>
<p:tagLst xmlns:a="http://schemas.openxmlformats.org/drawingml/2006/main" xmlns:r="http://schemas.openxmlformats.org/officeDocument/2006/relationships" xmlns:p="http://schemas.openxmlformats.org/presentationml/2006/main">
  <p:tag name="DVSHAPEID" val="yCApN7wG200Z0UrXwhRphq"/>
</p:tagLst>
</file>

<file path=ppt/tags/tag448.xml><?xml version="1.0" encoding="utf-8"?>
<p:tagLst xmlns:a="http://schemas.openxmlformats.org/drawingml/2006/main" xmlns:r="http://schemas.openxmlformats.org/officeDocument/2006/relationships" xmlns:p="http://schemas.openxmlformats.org/presentationml/2006/main">
  <p:tag name="DVSHAPEID" val="Ue4yKsXRRi3LGu0Kpimy2x"/>
</p:tagLst>
</file>

<file path=ppt/tags/tag449.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50.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1.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2.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3.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4.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5.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6.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7.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8.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9.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60.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1.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2.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3.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4.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5.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6.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7.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8.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9.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70.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1.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2.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3.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4.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5.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6.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7.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8.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9.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80.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1.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2.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3.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4.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5.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6.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7.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8.xml><?xml version="1.0" encoding="utf-8"?>
<p:tagLst xmlns:a="http://schemas.openxmlformats.org/drawingml/2006/main" xmlns:r="http://schemas.openxmlformats.org/officeDocument/2006/relationships" xmlns:p="http://schemas.openxmlformats.org/presentationml/2006/main">
  <p:tag name="DVSHAPEID" val="wr4komMmkIC6zz2N6q7fpX"/>
</p:tagLst>
</file>

<file path=ppt/tags/tag489.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90.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1.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2.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3.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4.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5.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6.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7.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8.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9.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00.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501.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502.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50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0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0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0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0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0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0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1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2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3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9.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40.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54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4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4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5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6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7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80.xml><?xml version="1.0" encoding="utf-8"?>
<p:tagLst xmlns:a="http://schemas.openxmlformats.org/drawingml/2006/main" xmlns:r="http://schemas.openxmlformats.org/officeDocument/2006/relationships" xmlns:p="http://schemas.openxmlformats.org/presentationml/2006/main">
  <p:tag name="DVSHAPEID" val="lIwSWuDPNwvvgCbhjw34Rm"/>
</p:tagLst>
</file>

<file path=ppt/tags/tag581.xml><?xml version="1.0" encoding="utf-8"?>
<p:tagLst xmlns:a="http://schemas.openxmlformats.org/drawingml/2006/main" xmlns:r="http://schemas.openxmlformats.org/officeDocument/2006/relationships" xmlns:p="http://schemas.openxmlformats.org/presentationml/2006/main">
  <p:tag name="DVSHAPEID" val="vDVS8XQE4Sbd6IHUBEYwQs"/>
</p:tagLst>
</file>

<file path=ppt/tags/tag58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8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8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8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8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9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4.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5.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6.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7.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8.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9.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00.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01.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02.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03.xml><?xml version="1.0" encoding="utf-8"?>
<p:tagLst xmlns:a="http://schemas.openxmlformats.org/drawingml/2006/main" xmlns:r="http://schemas.openxmlformats.org/officeDocument/2006/relationships" xmlns:p="http://schemas.openxmlformats.org/presentationml/2006/main">
  <p:tag name="DVSHAPEID" val="XajXoGntITR78fJktvuf2h"/>
</p:tagLst>
</file>

<file path=ppt/tags/tag604.xml><?xml version="1.0" encoding="utf-8"?>
<p:tagLst xmlns:a="http://schemas.openxmlformats.org/drawingml/2006/main" xmlns:r="http://schemas.openxmlformats.org/officeDocument/2006/relationships" xmlns:p="http://schemas.openxmlformats.org/presentationml/2006/main">
  <p:tag name="DVSHAPEID" val="evSnDFJeUCcPRp6L69cXlL"/>
</p:tagLst>
</file>

<file path=ppt/tags/tag605.xml><?xml version="1.0" encoding="utf-8"?>
<p:tagLst xmlns:a="http://schemas.openxmlformats.org/drawingml/2006/main" xmlns:r="http://schemas.openxmlformats.org/officeDocument/2006/relationships" xmlns:p="http://schemas.openxmlformats.org/presentationml/2006/main">
  <p:tag name="DVSHAPEID" val="SNkoupbhzKQFVO413HKtYe"/>
</p:tagLst>
</file>

<file path=ppt/tags/tag606.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07.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08.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09.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10.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1.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8.xml><?xml version="1.0" encoding="utf-8"?>
<p:tagLst xmlns:a="http://schemas.openxmlformats.org/drawingml/2006/main" xmlns:r="http://schemas.openxmlformats.org/officeDocument/2006/relationships" xmlns:p="http://schemas.openxmlformats.org/presentationml/2006/main">
  <p:tag name="DVSHAPEID" val="2QbW87Nmx4CHF2ZVAvpZAH"/>
</p:tagLst>
</file>

<file path=ppt/tags/tag619.xml><?xml version="1.0" encoding="utf-8"?>
<p:tagLst xmlns:a="http://schemas.openxmlformats.org/drawingml/2006/main" xmlns:r="http://schemas.openxmlformats.org/officeDocument/2006/relationships" xmlns:p="http://schemas.openxmlformats.org/presentationml/2006/main">
  <p:tag name="DVSHAPEID" val="xMZepQwms63bv6PIyb41OQ"/>
</p:tagLst>
</file>

<file path=ppt/tags/tag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2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3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2.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3.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4.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5.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6.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7.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8.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9.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40.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41.xml><?xml version="1.0" encoding="utf-8"?>
<p:tagLst xmlns:a="http://schemas.openxmlformats.org/drawingml/2006/main" xmlns:r="http://schemas.openxmlformats.org/officeDocument/2006/relationships" xmlns:p="http://schemas.openxmlformats.org/presentationml/2006/main">
  <p:tag name="DVSHAPEID" val="57SJ3nvjKvE05K4bA2fXYE"/>
</p:tagLst>
</file>

<file path=ppt/tags/tag642.xml><?xml version="1.0" encoding="utf-8"?>
<p:tagLst xmlns:a="http://schemas.openxmlformats.org/drawingml/2006/main" xmlns:r="http://schemas.openxmlformats.org/officeDocument/2006/relationships" xmlns:p="http://schemas.openxmlformats.org/presentationml/2006/main">
  <p:tag name="DVSHAPEID" val="PHslbtGtD0geGGvG8g22sB"/>
</p:tagLst>
</file>

<file path=ppt/tags/tag643.xml><?xml version="1.0" encoding="utf-8"?>
<p:tagLst xmlns:a="http://schemas.openxmlformats.org/drawingml/2006/main" xmlns:r="http://schemas.openxmlformats.org/officeDocument/2006/relationships" xmlns:p="http://schemas.openxmlformats.org/presentationml/2006/main">
  <p:tag name="DVSHAPEID" val="XglyLj7KYYAriagIc2DgRD"/>
</p:tagLst>
</file>

<file path=ppt/tags/tag644.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45.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6.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47.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48.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9.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5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5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5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5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5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6.xml><?xml version="1.0" encoding="utf-8"?>
<p:tagLst xmlns:a="http://schemas.openxmlformats.org/drawingml/2006/main" xmlns:r="http://schemas.openxmlformats.org/officeDocument/2006/relationships" xmlns:p="http://schemas.openxmlformats.org/presentationml/2006/main">
  <p:tag name="DVSHAPEID" val="lIjlw1BQ3sIwDsPBTGfbCg"/>
</p:tagLst>
</file>

<file path=ppt/tags/tag657.xml><?xml version="1.0" encoding="utf-8"?>
<p:tagLst xmlns:a="http://schemas.openxmlformats.org/drawingml/2006/main" xmlns:r="http://schemas.openxmlformats.org/officeDocument/2006/relationships" xmlns:p="http://schemas.openxmlformats.org/presentationml/2006/main">
  <p:tag name="DVSHAPEID" val="HN5VQUlkUmj600WjLTu5uT"/>
</p:tagLst>
</file>

<file path=ppt/tags/tag65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5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6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70.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1.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2.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3.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4.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5.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6.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7.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8.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9.xml><?xml version="1.0" encoding="utf-8"?>
<p:tagLst xmlns:a="http://schemas.openxmlformats.org/drawingml/2006/main" xmlns:r="http://schemas.openxmlformats.org/officeDocument/2006/relationships" xmlns:p="http://schemas.openxmlformats.org/presentationml/2006/main">
  <p:tag name="DVSHAPEID" val="KcRYO374DU4IV7xwyJ4hs0"/>
</p:tagLst>
</file>

<file path=ppt/tags/tag6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80.xml><?xml version="1.0" encoding="utf-8"?>
<p:tagLst xmlns:a="http://schemas.openxmlformats.org/drawingml/2006/main" xmlns:r="http://schemas.openxmlformats.org/officeDocument/2006/relationships" xmlns:p="http://schemas.openxmlformats.org/presentationml/2006/main">
  <p:tag name="DVSHAPEID" val="KQJKNL2VvzjB3WrXEJThmy"/>
</p:tagLst>
</file>

<file path=ppt/tags/tag681.xml><?xml version="1.0" encoding="utf-8"?>
<p:tagLst xmlns:a="http://schemas.openxmlformats.org/drawingml/2006/main" xmlns:r="http://schemas.openxmlformats.org/officeDocument/2006/relationships" xmlns:p="http://schemas.openxmlformats.org/presentationml/2006/main">
  <p:tag name="DVSHAPEID" val="XtACpvCjGomKs1f4fm1Hov"/>
</p:tagLst>
</file>

<file path=ppt/tags/tag682.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3.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84.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85.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6.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87.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8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9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9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9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9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94.xml><?xml version="1.0" encoding="utf-8"?>
<p:tagLst xmlns:a="http://schemas.openxmlformats.org/drawingml/2006/main" xmlns:r="http://schemas.openxmlformats.org/officeDocument/2006/relationships" xmlns:p="http://schemas.openxmlformats.org/presentationml/2006/main">
  <p:tag name="DVSHAPEID" val="7O4rWNtvxeut2WBSkxg9uH"/>
</p:tagLst>
</file>

<file path=ppt/tags/tag695.xml><?xml version="1.0" encoding="utf-8"?>
<p:tagLst xmlns:a="http://schemas.openxmlformats.org/drawingml/2006/main" xmlns:r="http://schemas.openxmlformats.org/officeDocument/2006/relationships" xmlns:p="http://schemas.openxmlformats.org/presentationml/2006/main">
  <p:tag name="DVSHAPEID" val="2UXluoTls71HS1PtJ5Guz7"/>
</p:tagLst>
</file>

<file path=ppt/tags/tag696.xml><?xml version="1.0" encoding="utf-8"?>
<p:tagLst xmlns:a="http://schemas.openxmlformats.org/drawingml/2006/main" xmlns:r="http://schemas.openxmlformats.org/officeDocument/2006/relationships" xmlns:p="http://schemas.openxmlformats.org/presentationml/2006/main">
  <p:tag name="DVSHAPEID" val="EwQJhqDVvLspMatBj5BbMm"/>
</p:tagLst>
</file>

<file path=ppt/tags/tag697.xml><?xml version="1.0" encoding="utf-8"?>
<p:tagLst xmlns:a="http://schemas.openxmlformats.org/drawingml/2006/main" xmlns:r="http://schemas.openxmlformats.org/officeDocument/2006/relationships" xmlns:p="http://schemas.openxmlformats.org/presentationml/2006/main">
  <p:tag name="DVSHAPEID" val="rk4A3QOas08UfrvK6sHwCg"/>
</p:tagLst>
</file>

<file path=ppt/tags/tag698.xml><?xml version="1.0" encoding="utf-8"?>
<p:tagLst xmlns:a="http://schemas.openxmlformats.org/drawingml/2006/main" xmlns:r="http://schemas.openxmlformats.org/officeDocument/2006/relationships" xmlns:p="http://schemas.openxmlformats.org/presentationml/2006/main">
  <p:tag name="DVSHAPEID" val="fseF08MBSolh5vFGnM7kis"/>
</p:tagLst>
</file>

<file path=ppt/tags/tag699.xml><?xml version="1.0" encoding="utf-8"?>
<p:tagLst xmlns:a="http://schemas.openxmlformats.org/drawingml/2006/main" xmlns:r="http://schemas.openxmlformats.org/officeDocument/2006/relationships" xmlns:p="http://schemas.openxmlformats.org/presentationml/2006/main">
  <p:tag name="DVSHAPEID" val="hSU26yY8tfKa5BmoQGoQ7K"/>
</p:tagLst>
</file>

<file path=ppt/tags/tag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00.xml><?xml version="1.0" encoding="utf-8"?>
<p:tagLst xmlns:a="http://schemas.openxmlformats.org/drawingml/2006/main" xmlns:r="http://schemas.openxmlformats.org/officeDocument/2006/relationships" xmlns:p="http://schemas.openxmlformats.org/presentationml/2006/main">
  <p:tag name="DVSHAPEID" val="yYm05q5VphYMblKY1dDJU6"/>
</p:tagLst>
</file>

<file path=ppt/tags/tag701.xml><?xml version="1.0" encoding="utf-8"?>
<p:tagLst xmlns:a="http://schemas.openxmlformats.org/drawingml/2006/main" xmlns:r="http://schemas.openxmlformats.org/officeDocument/2006/relationships" xmlns:p="http://schemas.openxmlformats.org/presentationml/2006/main">
  <p:tag name="DVSHAPEID" val="xUp3jZWrWskxjWF6tx3yQs"/>
</p:tagLst>
</file>

<file path=ppt/tags/tag702.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03.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4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4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7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6.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817.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81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1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2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3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4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5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5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5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5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54.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855.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856.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857.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858.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859.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86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8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8.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899.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0.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90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0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9.xml><?xml version="1.0" encoding="utf-8"?>
<p:tagLst xmlns:a="http://schemas.openxmlformats.org/drawingml/2006/main" xmlns:r="http://schemas.openxmlformats.org/officeDocument/2006/relationships" xmlns:p="http://schemas.openxmlformats.org/presentationml/2006/main">
  <p:tag name="DVSHAPEID" val="AZoweFPEsvYc1AWG10WVzz"/>
</p:tagLst>
</file>

<file path=ppt/tags/tag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0.xml><?xml version="1.0" encoding="utf-8"?>
<p:tagLst xmlns:a="http://schemas.openxmlformats.org/drawingml/2006/main" xmlns:r="http://schemas.openxmlformats.org/officeDocument/2006/relationships" xmlns:p="http://schemas.openxmlformats.org/presentationml/2006/main">
  <p:tag name="DVSHAPEID" val="G99xlCPkG7yBAmOZa7uz9A"/>
</p:tagLst>
</file>

<file path=ppt/tags/tag941.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2.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3.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44.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5.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6.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47.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8.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9.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0.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1.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2.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3.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4.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5.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6.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7.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8.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9.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0.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1.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2.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3.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4.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5.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6.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7.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8.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9.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0.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1.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2.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3.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4.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5.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6.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7.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8.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9.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0.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81.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82.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3.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84.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85.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6.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87.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parkles">
  <a:themeElements>
    <a:clrScheme name="">
      <a:dk1>
        <a:srgbClr val="000020"/>
      </a:dk1>
      <a:lt1>
        <a:srgbClr val="E0E0E0"/>
      </a:lt1>
      <a:dk2>
        <a:srgbClr val="0000FF"/>
      </a:dk2>
      <a:lt2>
        <a:srgbClr val="00CECE"/>
      </a:lt2>
      <a:accent1>
        <a:srgbClr val="A0A0A0"/>
      </a:accent1>
      <a:accent2>
        <a:srgbClr val="FF8000"/>
      </a:accent2>
      <a:accent3>
        <a:srgbClr val="AAAAFF"/>
      </a:accent3>
      <a:accent4>
        <a:srgbClr val="BFBFBF"/>
      </a:accent4>
      <a:accent5>
        <a:srgbClr val="CDCDCD"/>
      </a:accent5>
      <a:accent6>
        <a:srgbClr val="E77300"/>
      </a:accent6>
      <a:hlink>
        <a:srgbClr val="C000C0"/>
      </a:hlink>
      <a:folHlink>
        <a:srgbClr val="8080FF"/>
      </a:folHlink>
    </a:clrScheme>
    <a:fontScheme name="sparkl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sparkles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arkl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parkles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arkles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arkles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arkles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parkles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2222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Design March 28 2006">
  <a:themeElements>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March 28 2006">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March 28 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March 28 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March 28 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March 28 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March 28 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March 28 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March 28 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March 28 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March 28 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March 28 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March 28 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Blank">
  <a:themeElements>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3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5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5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0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18906</TotalTime>
  <Words>2306</Words>
  <Application>Microsoft Office PowerPoint</Application>
  <PresentationFormat>On-screen Show (4:3)</PresentationFormat>
  <Paragraphs>954</Paragraphs>
  <Slides>94</Slides>
  <Notes>73</Notes>
  <HiddenSlides>0</HiddenSlides>
  <MMClips>0</MMClips>
  <ScaleCrop>false</ScaleCrop>
  <HeadingPairs>
    <vt:vector size="6" baseType="variant">
      <vt:variant>
        <vt:lpstr>Theme</vt:lpstr>
      </vt:variant>
      <vt:variant>
        <vt:i4>50</vt:i4>
      </vt:variant>
      <vt:variant>
        <vt:lpstr>Embedded OLE Servers</vt:lpstr>
      </vt:variant>
      <vt:variant>
        <vt:i4>3</vt:i4>
      </vt:variant>
      <vt:variant>
        <vt:lpstr>Slide Titles</vt:lpstr>
      </vt:variant>
      <vt:variant>
        <vt:i4>94</vt:i4>
      </vt:variant>
    </vt:vector>
  </HeadingPairs>
  <TitlesOfParts>
    <vt:vector size="147" baseType="lpstr">
      <vt:lpstr>1_Custom Design</vt:lpstr>
      <vt:lpstr>Custom Design</vt:lpstr>
      <vt:lpstr>Blank</vt:lpstr>
      <vt:lpstr>2_Blank Presentation</vt:lpstr>
      <vt:lpstr>2_Custom Design</vt:lpstr>
      <vt:lpstr>3_Custom Design</vt:lpstr>
      <vt:lpstr>4_Custom Design</vt:lpstr>
      <vt:lpstr>2_Blank</vt:lpstr>
      <vt:lpstr>5_Custom Design</vt:lpstr>
      <vt:lpstr>sparkles</vt:lpstr>
      <vt:lpstr>6_Custom Design</vt:lpstr>
      <vt:lpstr>18_Blank</vt:lpstr>
      <vt:lpstr>15_Blank</vt:lpstr>
      <vt:lpstr>19_Blank</vt:lpstr>
      <vt:lpstr>3_Blank Presentation</vt:lpstr>
      <vt:lpstr>1_Blank</vt:lpstr>
      <vt:lpstr>24_Blank</vt:lpstr>
      <vt:lpstr>7_Custom Design</vt:lpstr>
      <vt:lpstr>8_Custom Design</vt:lpstr>
      <vt:lpstr>9_Custom Design</vt:lpstr>
      <vt:lpstr>1_Office Theme</vt:lpstr>
      <vt:lpstr>10_Custom Design</vt:lpstr>
      <vt:lpstr>Design March 28 2006</vt:lpstr>
      <vt:lpstr>4_Blank</vt:lpstr>
      <vt:lpstr>5_Blank</vt:lpstr>
      <vt:lpstr>22_Blank</vt:lpstr>
      <vt:lpstr>4_Default Design</vt:lpstr>
      <vt:lpstr>7_Blank</vt:lpstr>
      <vt:lpstr>3_Office Theme</vt:lpstr>
      <vt:lpstr>9_Blank</vt:lpstr>
      <vt:lpstr>13_Blank</vt:lpstr>
      <vt:lpstr>21_Blank</vt:lpstr>
      <vt:lpstr>12_Blank</vt:lpstr>
      <vt:lpstr>27_Blank</vt:lpstr>
      <vt:lpstr>30_Blank</vt:lpstr>
      <vt:lpstr>33_Blank</vt:lpstr>
      <vt:lpstr>10_Default Design</vt:lpstr>
      <vt:lpstr>14_Blank</vt:lpstr>
      <vt:lpstr>35_Blank</vt:lpstr>
      <vt:lpstr>36_Blank</vt:lpstr>
      <vt:lpstr>29_Blank</vt:lpstr>
      <vt:lpstr>38_Blank</vt:lpstr>
      <vt:lpstr>3_Blank</vt:lpstr>
      <vt:lpstr>8_Blank</vt:lpstr>
      <vt:lpstr>10_Blank</vt:lpstr>
      <vt:lpstr>37_Blank</vt:lpstr>
      <vt:lpstr>1_Default Design</vt:lpstr>
      <vt:lpstr>6_Blank</vt:lpstr>
      <vt:lpstr>11_Blank</vt:lpstr>
      <vt:lpstr>16_Blank</vt:lpstr>
      <vt:lpstr>Equation</vt:lpstr>
      <vt:lpstr>Presentation</vt:lpstr>
      <vt:lpstr>Graph</vt:lpstr>
      <vt:lpstr>PowerPoint Presentation</vt:lpstr>
      <vt:lpstr>PowerPoint Presentation</vt:lpstr>
      <vt:lpstr>PowerPoint Presentation</vt:lpstr>
      <vt:lpstr> Ions are in neutral groups </vt:lpstr>
      <vt:lpstr>When everything interacts, we need mathematics. We need a Variational Theory of Electrolytes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Schemes  need to be replaced by a  Variational Field Theory in my opinion   Here we consider  Electrolyte Solutions in general,  not just infinitely dilute NaCl </vt:lpstr>
      <vt:lpstr>Poisson Boltzmann  does not fit  Solutions of Divalent Ions</vt:lpstr>
      <vt:lpstr>Good Data</vt:lpstr>
      <vt:lpstr>PowerPoint Presentation</vt:lpstr>
      <vt:lpstr> Bad Theory even without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nano-valves* for atomic control of biological function</vt:lpstr>
      <vt:lpstr>Thousands  of  Molecular Biologists  Study Channels  every day, One protein molecule at a time This number is not an exaggeration. We have sold &gt;10,000 AxoPatch amplifiers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Ionizable Residues Density = 22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Rush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Eisenberg</dc:creator>
  <cp:lastModifiedBy>Bob Eisenberg</cp:lastModifiedBy>
  <cp:revision>2485</cp:revision>
  <dcterms:created xsi:type="dcterms:W3CDTF">2003-07-16T19:07:19Z</dcterms:created>
  <dcterms:modified xsi:type="dcterms:W3CDTF">2012-01-07T18:38:05Z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1GJ89aERxvIXBphruQfN_VcMPnhKKjNwxYd20ZqEZXoc</vt:lpwstr>
  </property>
  <property fmtid="{D5CDD505-2E9C-101B-9397-08002B2CF9AE}" pid="3" name="Google.Documents.RevisionId">
    <vt:lpwstr>05729598220771040050</vt:lpwstr>
  </property>
  <property fmtid="{D5CDD505-2E9C-101B-9397-08002B2CF9AE}" pid="4" name="Google.Documents.PreviousRevisionId">
    <vt:lpwstr>01100317205312024583</vt:lpwstr>
  </property>
  <property fmtid="{D5CDD505-2E9C-101B-9397-08002B2CF9AE}" pid="5" name="Google.Documents.PluginVersion">
    <vt:lpwstr>2.0.2026.3768</vt:lpwstr>
  </property>
  <property fmtid="{D5CDD505-2E9C-101B-9397-08002B2CF9AE}" pid="6" name="Google.Documents.MergeIncapabilityFlags">
    <vt:i4>0</vt:i4>
  </property>
  <property fmtid="{D5CDD505-2E9C-101B-9397-08002B2CF9AE}" pid="7" name="Google.Documents.Tracking">
    <vt:lpwstr>false</vt:lpwstr>
  </property>
</Properties>
</file>